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6" r:id="rId1"/>
  </p:sldMasterIdLst>
  <p:notesMasterIdLst>
    <p:notesMasterId r:id="rId11"/>
  </p:notesMasterIdLst>
  <p:sldIdLst>
    <p:sldId id="256" r:id="rId2"/>
    <p:sldId id="265" r:id="rId3"/>
    <p:sldId id="264" r:id="rId4"/>
    <p:sldId id="266" r:id="rId5"/>
    <p:sldId id="258" r:id="rId6"/>
    <p:sldId id="259" r:id="rId7"/>
    <p:sldId id="261" r:id="rId8"/>
    <p:sldId id="262" r:id="rId9"/>
    <p:sldId id="267" r:id="rId10"/>
  </p:sldIdLst>
  <p:sldSz cx="14630400" cy="8229600"/>
  <p:notesSz cx="8229600" cy="14630400"/>
  <p:defaultTextStyle>
    <a:lvl1pPr marL="0" algn="l" defTabSz="914309" rtl="0" eaLnBrk="1" latinLnBrk="0" hangingPunct="1">
      <a:defRPr sz="1900" kern="1200">
        <a:solidFill>
          <a:schemeClr val="tx1"/>
        </a:solidFill>
        <a:latin typeface="+mn-lt"/>
        <a:ea typeface="+mn-ea"/>
        <a:cs typeface="+mn-cs"/>
      </a:defRPr>
    </a:lvl1pPr>
    <a:lvl2pPr marL="457154" algn="l" defTabSz="914309" rtl="0" eaLnBrk="1" latinLnBrk="0" hangingPunct="1">
      <a:defRPr sz="1900" kern="1200">
        <a:solidFill>
          <a:schemeClr val="tx1"/>
        </a:solidFill>
        <a:latin typeface="+mn-lt"/>
        <a:ea typeface="+mn-ea"/>
        <a:cs typeface="+mn-cs"/>
      </a:defRPr>
    </a:lvl2pPr>
    <a:lvl3pPr marL="914309" algn="l" defTabSz="914309" rtl="0" eaLnBrk="1" latinLnBrk="0" hangingPunct="1">
      <a:defRPr sz="1900" kern="1200">
        <a:solidFill>
          <a:schemeClr val="tx1"/>
        </a:solidFill>
        <a:latin typeface="+mn-lt"/>
        <a:ea typeface="+mn-ea"/>
        <a:cs typeface="+mn-cs"/>
      </a:defRPr>
    </a:lvl3pPr>
    <a:lvl4pPr marL="1371463" algn="l" defTabSz="914309" rtl="0" eaLnBrk="1" latinLnBrk="0" hangingPunct="1">
      <a:defRPr sz="1900" kern="1200">
        <a:solidFill>
          <a:schemeClr val="tx1"/>
        </a:solidFill>
        <a:latin typeface="+mn-lt"/>
        <a:ea typeface="+mn-ea"/>
        <a:cs typeface="+mn-cs"/>
      </a:defRPr>
    </a:lvl4pPr>
    <a:lvl5pPr marL="1828617" algn="l" defTabSz="914309" rtl="0" eaLnBrk="1" latinLnBrk="0" hangingPunct="1">
      <a:defRPr sz="1900" kern="1200">
        <a:solidFill>
          <a:schemeClr val="tx1"/>
        </a:solidFill>
        <a:latin typeface="+mn-lt"/>
        <a:ea typeface="+mn-ea"/>
        <a:cs typeface="+mn-cs"/>
      </a:defRPr>
    </a:lvl5pPr>
    <a:lvl6pPr marL="2285771" algn="l" defTabSz="914309" rtl="0" eaLnBrk="1" latinLnBrk="0" hangingPunct="1">
      <a:defRPr sz="1900" kern="1200">
        <a:solidFill>
          <a:schemeClr val="tx1"/>
        </a:solidFill>
        <a:latin typeface="+mn-lt"/>
        <a:ea typeface="+mn-ea"/>
        <a:cs typeface="+mn-cs"/>
      </a:defRPr>
    </a:lvl6pPr>
    <a:lvl7pPr marL="2742926" algn="l" defTabSz="914309" rtl="0" eaLnBrk="1" latinLnBrk="0" hangingPunct="1">
      <a:defRPr sz="1900" kern="1200">
        <a:solidFill>
          <a:schemeClr val="tx1"/>
        </a:solidFill>
        <a:latin typeface="+mn-lt"/>
        <a:ea typeface="+mn-ea"/>
        <a:cs typeface="+mn-cs"/>
      </a:defRPr>
    </a:lvl7pPr>
    <a:lvl8pPr marL="3200080" algn="l" defTabSz="914309" rtl="0" eaLnBrk="1" latinLnBrk="0" hangingPunct="1">
      <a:defRPr sz="1900" kern="1200">
        <a:solidFill>
          <a:schemeClr val="tx1"/>
        </a:solidFill>
        <a:latin typeface="+mn-lt"/>
        <a:ea typeface="+mn-ea"/>
        <a:cs typeface="+mn-cs"/>
      </a:defRPr>
    </a:lvl8pPr>
    <a:lvl9pPr marL="3657234" algn="l" defTabSz="914309" rtl="0" eaLnBrk="1" latinLnBrk="0" hangingPunct="1">
      <a:defRPr sz="19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64" d="100"/>
          <a:sy n="64" d="100"/>
        </p:scale>
        <p:origin x="-468" y="-6"/>
      </p:cViewPr>
      <p:guideLst>
        <p:guide orient="horz" pos="2592"/>
        <p:guide pos="460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10.png>
</file>

<file path=ppt/media/image11.png>
</file>

<file path=ppt/media/image12.png>
</file>

<file path=ppt/media/image2.pn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565525" cy="73183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4660900" y="0"/>
            <a:ext cx="3567113" cy="731838"/>
          </a:xfrm>
          <a:prstGeom prst="rect">
            <a:avLst/>
          </a:prstGeom>
        </p:spPr>
        <p:txBody>
          <a:bodyPr vert="horz" lIns="91440" tIns="45720" rIns="91440" bIns="45720" rtlCol="0"/>
          <a:lstStyle>
            <a:lvl1pPr algn="r">
              <a:defRPr sz="1200"/>
            </a:lvl1pPr>
          </a:lstStyle>
          <a:p>
            <a:fld id="{375D70EA-5F02-4C9B-8438-C215016F4BCC}" type="datetimeFigureOut">
              <a:rPr lang="en-IN" smtClean="0"/>
              <a:t>11-10-2023</a:t>
            </a:fld>
            <a:endParaRPr lang="en-IN"/>
          </a:p>
        </p:txBody>
      </p:sp>
      <p:sp>
        <p:nvSpPr>
          <p:cNvPr id="4" name="Slide Image Placeholder 3"/>
          <p:cNvSpPr>
            <a:spLocks noGrp="1" noRot="1" noChangeAspect="1"/>
          </p:cNvSpPr>
          <p:nvPr>
            <p:ph type="sldImg" idx="2"/>
          </p:nvPr>
        </p:nvSpPr>
        <p:spPr>
          <a:xfrm>
            <a:off x="-762000" y="1096963"/>
            <a:ext cx="9753600" cy="54864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822325" y="6950075"/>
            <a:ext cx="6584950" cy="6583363"/>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13896975"/>
            <a:ext cx="3565525" cy="73025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4660900" y="13896975"/>
            <a:ext cx="3567113" cy="730250"/>
          </a:xfrm>
          <a:prstGeom prst="rect">
            <a:avLst/>
          </a:prstGeom>
        </p:spPr>
        <p:txBody>
          <a:bodyPr vert="horz" lIns="91440" tIns="45720" rIns="91440" bIns="45720" rtlCol="0" anchor="b"/>
          <a:lstStyle>
            <a:lvl1pPr algn="r">
              <a:defRPr sz="1200"/>
            </a:lvl1pPr>
          </a:lstStyle>
          <a:p>
            <a:fld id="{74B74B6E-60EB-4AB6-B623-BFC7EBD30129}" type="slidenum">
              <a:rPr lang="en-IN" smtClean="0"/>
              <a:t>‹#›</a:t>
            </a:fld>
            <a:endParaRPr lang="en-IN"/>
          </a:p>
        </p:txBody>
      </p:sp>
    </p:spTree>
    <p:extLst>
      <p:ext uri="{BB962C8B-B14F-4D97-AF65-F5344CB8AC3E}">
        <p14:creationId xmlns:p14="http://schemas.microsoft.com/office/powerpoint/2010/main" val="3251159752"/>
      </p:ext>
    </p:extLst>
  </p:cSld>
  <p:clrMap bg1="lt1" tx1="dk1" bg2="lt2" tx2="dk2" accent1="accent1" accent2="accent2" accent3="accent3" accent4="accent4" accent5="accent5" accent6="accent6" hlink="hlink" folHlink="folHlink"/>
  <p:notesStyle>
    <a:lvl1pPr marL="0" algn="l" defTabSz="914309" rtl="0" eaLnBrk="1" latinLnBrk="0" hangingPunct="1">
      <a:defRPr sz="1100" kern="1200">
        <a:solidFill>
          <a:schemeClr val="tx1"/>
        </a:solidFill>
        <a:latin typeface="+mn-lt"/>
        <a:ea typeface="+mn-ea"/>
        <a:cs typeface="+mn-cs"/>
      </a:defRPr>
    </a:lvl1pPr>
    <a:lvl2pPr marL="457154" algn="l" defTabSz="914309" rtl="0" eaLnBrk="1" latinLnBrk="0" hangingPunct="1">
      <a:defRPr sz="1100" kern="1200">
        <a:solidFill>
          <a:schemeClr val="tx1"/>
        </a:solidFill>
        <a:latin typeface="+mn-lt"/>
        <a:ea typeface="+mn-ea"/>
        <a:cs typeface="+mn-cs"/>
      </a:defRPr>
    </a:lvl2pPr>
    <a:lvl3pPr marL="914309" algn="l" defTabSz="914309" rtl="0" eaLnBrk="1" latinLnBrk="0" hangingPunct="1">
      <a:defRPr sz="1100" kern="1200">
        <a:solidFill>
          <a:schemeClr val="tx1"/>
        </a:solidFill>
        <a:latin typeface="+mn-lt"/>
        <a:ea typeface="+mn-ea"/>
        <a:cs typeface="+mn-cs"/>
      </a:defRPr>
    </a:lvl3pPr>
    <a:lvl4pPr marL="1371463" algn="l" defTabSz="914309" rtl="0" eaLnBrk="1" latinLnBrk="0" hangingPunct="1">
      <a:defRPr sz="1100" kern="1200">
        <a:solidFill>
          <a:schemeClr val="tx1"/>
        </a:solidFill>
        <a:latin typeface="+mn-lt"/>
        <a:ea typeface="+mn-ea"/>
        <a:cs typeface="+mn-cs"/>
      </a:defRPr>
    </a:lvl4pPr>
    <a:lvl5pPr marL="1828617" algn="l" defTabSz="914309" rtl="0" eaLnBrk="1" latinLnBrk="0" hangingPunct="1">
      <a:defRPr sz="1100" kern="1200">
        <a:solidFill>
          <a:schemeClr val="tx1"/>
        </a:solidFill>
        <a:latin typeface="+mn-lt"/>
        <a:ea typeface="+mn-ea"/>
        <a:cs typeface="+mn-cs"/>
      </a:defRPr>
    </a:lvl5pPr>
    <a:lvl6pPr marL="2285771" algn="l" defTabSz="914309" rtl="0" eaLnBrk="1" latinLnBrk="0" hangingPunct="1">
      <a:defRPr sz="1100" kern="1200">
        <a:solidFill>
          <a:schemeClr val="tx1"/>
        </a:solidFill>
        <a:latin typeface="+mn-lt"/>
        <a:ea typeface="+mn-ea"/>
        <a:cs typeface="+mn-cs"/>
      </a:defRPr>
    </a:lvl6pPr>
    <a:lvl7pPr marL="2742926" algn="l" defTabSz="914309" rtl="0" eaLnBrk="1" latinLnBrk="0" hangingPunct="1">
      <a:defRPr sz="1100" kern="1200">
        <a:solidFill>
          <a:schemeClr val="tx1"/>
        </a:solidFill>
        <a:latin typeface="+mn-lt"/>
        <a:ea typeface="+mn-ea"/>
        <a:cs typeface="+mn-cs"/>
      </a:defRPr>
    </a:lvl7pPr>
    <a:lvl8pPr marL="3200080" algn="l" defTabSz="914309" rtl="0" eaLnBrk="1" latinLnBrk="0" hangingPunct="1">
      <a:defRPr sz="1100" kern="1200">
        <a:solidFill>
          <a:schemeClr val="tx1"/>
        </a:solidFill>
        <a:latin typeface="+mn-lt"/>
        <a:ea typeface="+mn-ea"/>
        <a:cs typeface="+mn-cs"/>
      </a:defRPr>
    </a:lvl8pPr>
    <a:lvl9pPr marL="3657234" algn="l" defTabSz="914309" rtl="0" eaLnBrk="1" latinLnBrk="0" hangingPunct="1">
      <a:defRPr sz="11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2000" y="1096963"/>
            <a:ext cx="9753600" cy="54864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2000" y="1096963"/>
            <a:ext cx="9753600" cy="54864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2000" y="1096963"/>
            <a:ext cx="9753600" cy="54864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2000" y="1096963"/>
            <a:ext cx="9753600" cy="54864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2000" y="1096963"/>
            <a:ext cx="9753600" cy="54864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2" name="Rectangle 11"/>
          <p:cNvSpPr/>
          <p:nvPr/>
        </p:nvSpPr>
        <p:spPr>
          <a:xfrm>
            <a:off x="0" y="0"/>
            <a:ext cx="14630400" cy="82296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lIns="130622" tIns="65311" rIns="130622" bIns="65311" rtlCol="0" anchor="ctr"/>
          <a:lstStyle/>
          <a:p>
            <a:pPr algn="ctr" eaLnBrk="1" latinLnBrk="0" hangingPunct="1"/>
            <a:endParaRPr kumimoji="0" lang="en-US"/>
          </a:p>
        </p:txBody>
      </p:sp>
      <p:sp useBgFill="1">
        <p:nvSpPr>
          <p:cNvPr id="13" name="Rounded Rectangle 12"/>
          <p:cNvSpPr/>
          <p:nvPr/>
        </p:nvSpPr>
        <p:spPr>
          <a:xfrm>
            <a:off x="104501" y="83707"/>
            <a:ext cx="14421395" cy="8030641"/>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lIns="130622" tIns="65311" rIns="130622" bIns="65311" anchor="ctr"/>
          <a:lstStyle/>
          <a:p>
            <a:pPr algn="ctr" eaLnBrk="1" latinLnBrk="0" hangingPunct="1"/>
            <a:endParaRPr kumimoji="0" lang="en-US"/>
          </a:p>
        </p:txBody>
      </p:sp>
      <p:sp>
        <p:nvSpPr>
          <p:cNvPr id="9" name="Subtitle 8"/>
          <p:cNvSpPr>
            <a:spLocks noGrp="1"/>
          </p:cNvSpPr>
          <p:nvPr>
            <p:ph type="subTitle" idx="1"/>
          </p:nvPr>
        </p:nvSpPr>
        <p:spPr>
          <a:xfrm>
            <a:off x="2072640" y="3840480"/>
            <a:ext cx="10241280" cy="1920240"/>
          </a:xfrm>
        </p:spPr>
        <p:txBody>
          <a:bodyPr/>
          <a:lstStyle>
            <a:lvl1pPr marL="0" indent="0" algn="ctr">
              <a:buNone/>
              <a:defRPr sz="3700">
                <a:solidFill>
                  <a:schemeClr val="tx2"/>
                </a:solidFill>
              </a:defRPr>
            </a:lvl1pPr>
            <a:lvl2pPr marL="653110" indent="0" algn="ctr">
              <a:buNone/>
            </a:lvl2pPr>
            <a:lvl3pPr marL="1306220" indent="0" algn="ctr">
              <a:buNone/>
            </a:lvl3pPr>
            <a:lvl4pPr marL="1959331" indent="0" algn="ctr">
              <a:buNone/>
            </a:lvl4pPr>
            <a:lvl5pPr marL="2612441" indent="0" algn="ctr">
              <a:buNone/>
            </a:lvl5pPr>
            <a:lvl6pPr marL="3265551" indent="0" algn="ctr">
              <a:buNone/>
            </a:lvl6pPr>
            <a:lvl7pPr marL="3918661" indent="0" algn="ctr">
              <a:buNone/>
            </a:lvl7pPr>
            <a:lvl8pPr marL="4571771" indent="0" algn="ctr">
              <a:buNone/>
            </a:lvl8pPr>
            <a:lvl9pPr marL="5224882" indent="0" algn="ctr">
              <a:buNone/>
            </a:lvl9pPr>
          </a:lstStyle>
          <a:p>
            <a:r>
              <a:rPr kumimoji="0" lang="en-US" smtClean="0"/>
              <a:t>Click to edit Master subtitle style</a:t>
            </a:r>
            <a:endParaRPr kumimoji="0" lang="en-US"/>
          </a:p>
        </p:txBody>
      </p:sp>
      <p:sp>
        <p:nvSpPr>
          <p:cNvPr id="28" name="Date Placeholder 27"/>
          <p:cNvSpPr>
            <a:spLocks noGrp="1"/>
          </p:cNvSpPr>
          <p:nvPr>
            <p:ph type="dt" sz="half" idx="10"/>
          </p:nvPr>
        </p:nvSpPr>
        <p:spPr/>
        <p:txBody>
          <a:bodyPr/>
          <a:lstStyle/>
          <a:p>
            <a:fld id="{564CF2E0-CCC4-4E1E-9902-C3C36AB3FDA4}" type="datetimeFigureOut">
              <a:rPr lang="en-US" smtClean="0"/>
              <a:t>10/11/2023</a:t>
            </a:fld>
            <a:endParaRPr lang="en-US"/>
          </a:p>
        </p:txBody>
      </p:sp>
      <p:sp>
        <p:nvSpPr>
          <p:cNvPr id="17" name="Footer Placeholder 16"/>
          <p:cNvSpPr>
            <a:spLocks noGrp="1"/>
          </p:cNvSpPr>
          <p:nvPr>
            <p:ph type="ftr" sz="quarter" idx="11"/>
          </p:nvPr>
        </p:nvSpPr>
        <p:spPr/>
        <p:txBody>
          <a:bodyPr/>
          <a:lstStyle/>
          <a:p>
            <a:endParaRPr kumimoji="0" lang="en-US"/>
          </a:p>
        </p:txBody>
      </p:sp>
      <p:sp>
        <p:nvSpPr>
          <p:cNvPr id="29" name="Slide Number Placeholder 28"/>
          <p:cNvSpPr>
            <a:spLocks noGrp="1"/>
          </p:cNvSpPr>
          <p:nvPr>
            <p:ph type="sldNum" sz="quarter" idx="12"/>
          </p:nvPr>
        </p:nvSpPr>
        <p:spPr/>
        <p:txBody>
          <a:bodyPr lIns="0" tIns="0" rIns="0" bIns="0">
            <a:noAutofit/>
          </a:bodyPr>
          <a:lstStyle>
            <a:lvl1pPr>
              <a:defRPr sz="2000">
                <a:solidFill>
                  <a:srgbClr val="FFFFFF"/>
                </a:solidFill>
              </a:defRPr>
            </a:lvl1pPr>
          </a:lstStyle>
          <a:p>
            <a:fld id="{6F42FDE4-A7DD-41A7-A0A6-9B649FB43336}" type="slidenum">
              <a:rPr kumimoji="0" lang="en-US" smtClean="0"/>
              <a:t>‹#›</a:t>
            </a:fld>
            <a:endParaRPr kumimoji="0" lang="en-US" sz="2000" dirty="0">
              <a:solidFill>
                <a:srgbClr val="FFFFFF"/>
              </a:solidFill>
            </a:endParaRPr>
          </a:p>
        </p:txBody>
      </p:sp>
      <p:sp>
        <p:nvSpPr>
          <p:cNvPr id="7" name="Rectangle 6"/>
          <p:cNvSpPr/>
          <p:nvPr/>
        </p:nvSpPr>
        <p:spPr>
          <a:xfrm>
            <a:off x="100691" y="1739164"/>
            <a:ext cx="14434459" cy="1832819"/>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lIns="130622" tIns="65311" rIns="130622" bIns="65311" anchor="ctr"/>
          <a:lstStyle/>
          <a:p>
            <a:pPr algn="ctr" eaLnBrk="1" latinLnBrk="0" hangingPunct="1"/>
            <a:endParaRPr kumimoji="0" lang="en-US"/>
          </a:p>
        </p:txBody>
      </p:sp>
      <p:sp>
        <p:nvSpPr>
          <p:cNvPr id="10" name="Rectangle 9"/>
          <p:cNvSpPr/>
          <p:nvPr/>
        </p:nvSpPr>
        <p:spPr>
          <a:xfrm>
            <a:off x="100691" y="1676064"/>
            <a:ext cx="14434459" cy="144696"/>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lIns="130622" tIns="65311" rIns="130622" bIns="65311" anchor="ctr"/>
          <a:lstStyle/>
          <a:p>
            <a:pPr algn="ctr" eaLnBrk="1" latinLnBrk="0" hangingPunct="1"/>
            <a:endParaRPr kumimoji="0" lang="en-US"/>
          </a:p>
        </p:txBody>
      </p:sp>
      <p:sp>
        <p:nvSpPr>
          <p:cNvPr id="11" name="Rectangle 10"/>
          <p:cNvSpPr/>
          <p:nvPr/>
        </p:nvSpPr>
        <p:spPr>
          <a:xfrm>
            <a:off x="100691" y="3571979"/>
            <a:ext cx="14434459" cy="132638"/>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lIns="130622" tIns="65311" rIns="130622" bIns="65311" anchor="ctr"/>
          <a:lstStyle/>
          <a:p>
            <a:pPr algn="ctr" eaLnBrk="1" latinLnBrk="0" hangingPunct="1"/>
            <a:endParaRPr kumimoji="0" lang="en-US"/>
          </a:p>
        </p:txBody>
      </p:sp>
      <p:sp>
        <p:nvSpPr>
          <p:cNvPr id="8" name="Title 7"/>
          <p:cNvSpPr>
            <a:spLocks noGrp="1"/>
          </p:cNvSpPr>
          <p:nvPr>
            <p:ph type="ctrTitle"/>
          </p:nvPr>
        </p:nvSpPr>
        <p:spPr>
          <a:xfrm>
            <a:off x="731520" y="1807117"/>
            <a:ext cx="13167360" cy="1764030"/>
          </a:xfrm>
        </p:spPr>
        <p:txBody>
          <a:bodyPr anchor="ctr"/>
          <a:lstStyle>
            <a:lvl1pPr algn="ctr">
              <a:defRPr lang="en-US" dirty="0">
                <a:solidFill>
                  <a:srgbClr val="FFFFFF"/>
                </a:solidFill>
              </a:defRPr>
            </a:lvl1pPr>
          </a:lstStyle>
          <a:p>
            <a:r>
              <a:rPr kumimoji="0" lang="en-US" smtClean="0"/>
              <a:t>Click to edit Master title style</a:t>
            </a:r>
            <a:endParaRPr kumimoji="0" lang="en-US"/>
          </a:p>
        </p:txBody>
      </p: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564CF2E0-CCC4-4E1E-9902-C3C36AB3FDA4}" type="datetimeFigureOut">
              <a:rPr lang="en-US" smtClean="0"/>
              <a:t>10/11/2023</a:t>
            </a:fld>
            <a:endParaRPr lang="en-US"/>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fld id="{6F42FDE4-A7DD-41A7-A0A6-9B649FB43336}" type="slidenum">
              <a:rPr kumimoji="0" lang="en-US" smtClean="0"/>
              <a:t>‹#›</a:t>
            </a:fld>
            <a:endParaRPr kumimoji="0" lang="en-US"/>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607040" y="329570"/>
            <a:ext cx="3218688" cy="7021830"/>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1463040" y="329569"/>
            <a:ext cx="8900160" cy="7021830"/>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564CF2E0-CCC4-4E1E-9902-C3C36AB3FDA4}" type="datetimeFigureOut">
              <a:rPr lang="en-US" smtClean="0"/>
              <a:t>10/11/2023</a:t>
            </a:fld>
            <a:endParaRPr lang="en-US"/>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fld id="{6F42FDE4-A7DD-41A7-A0A6-9B649FB43336}" type="slidenum">
              <a:rPr kumimoji="0" lang="en-US" smtClean="0"/>
              <a:t>‹#›</a:t>
            </a:fld>
            <a:endParaRPr kumimoji="0" lang="en-US"/>
          </a:p>
        </p:txBody>
      </p:sp>
    </p:spTree>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DEFAULT">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4" name="Date Placeholder 3"/>
          <p:cNvSpPr>
            <a:spLocks noGrp="1"/>
          </p:cNvSpPr>
          <p:nvPr>
            <p:ph type="dt" sz="half" idx="10"/>
          </p:nvPr>
        </p:nvSpPr>
        <p:spPr/>
        <p:txBody>
          <a:bodyPr/>
          <a:lstStyle/>
          <a:p>
            <a:fld id="{564CF2E0-CCC4-4E1E-9902-C3C36AB3FDA4}" type="datetimeFigureOut">
              <a:rPr lang="en-US" smtClean="0"/>
              <a:t>10/11/2023</a:t>
            </a:fld>
            <a:endParaRPr lang="en-US"/>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fld id="{6F42FDE4-A7DD-41A7-A0A6-9B649FB43336}" type="slidenum">
              <a:rPr kumimoji="0" lang="en-US" smtClean="0"/>
              <a:t>‹#›</a:t>
            </a:fld>
            <a:endParaRPr kumimoji="0" lang="en-US"/>
          </a:p>
        </p:txBody>
      </p:sp>
      <p:sp>
        <p:nvSpPr>
          <p:cNvPr id="8" name="Content Placeholder 7"/>
          <p:cNvSpPr>
            <a:spLocks noGrp="1"/>
          </p:cNvSpPr>
          <p:nvPr>
            <p:ph sz="quarter" idx="1"/>
          </p:nvPr>
        </p:nvSpPr>
        <p:spPr>
          <a:xfrm>
            <a:off x="1463040" y="1737360"/>
            <a:ext cx="12435840" cy="54864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1" name="Rectangle 10"/>
          <p:cNvSpPr/>
          <p:nvPr/>
        </p:nvSpPr>
        <p:spPr>
          <a:xfrm>
            <a:off x="0" y="0"/>
            <a:ext cx="14630400" cy="82296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lIns="130622" tIns="65311" rIns="130622" bIns="65311" rtlCol="0" anchor="ctr"/>
          <a:lstStyle/>
          <a:p>
            <a:pPr algn="ctr" eaLnBrk="1" latinLnBrk="0" hangingPunct="1"/>
            <a:endParaRPr kumimoji="0" lang="en-US"/>
          </a:p>
        </p:txBody>
      </p:sp>
      <p:sp useBgFill="1">
        <p:nvSpPr>
          <p:cNvPr id="10" name="Rounded Rectangle 9"/>
          <p:cNvSpPr/>
          <p:nvPr/>
        </p:nvSpPr>
        <p:spPr>
          <a:xfrm>
            <a:off x="104501" y="83707"/>
            <a:ext cx="14421395" cy="8030641"/>
          </a:xfrm>
          <a:prstGeom prst="roundRect">
            <a:avLst>
              <a:gd name="adj" fmla="val 4929"/>
            </a:avLst>
          </a:prstGeom>
          <a:ln w="6350" cap="sq" cmpd="sng" algn="ctr">
            <a:solidFill>
              <a:schemeClr val="tx1">
                <a:alpha val="100000"/>
              </a:schemeClr>
            </a:solidFill>
            <a:prstDash val="solid"/>
          </a:ln>
          <a:effectLst/>
        </p:spPr>
        <p:style>
          <a:lnRef idx="3">
            <a:schemeClr val="lt1"/>
          </a:lnRef>
          <a:fillRef idx="1003">
            <a:schemeClr val="lt1"/>
          </a:fillRef>
          <a:effectRef idx="1">
            <a:schemeClr val="accent1"/>
          </a:effectRef>
          <a:fontRef idx="minor">
            <a:schemeClr val="lt1"/>
          </a:fontRef>
        </p:style>
        <p:txBody>
          <a:bodyPr lIns="130622" tIns="65311" rIns="130622" bIns="65311" anchor="ctr"/>
          <a:lstStyle/>
          <a:p>
            <a:pPr algn="ctr" eaLnBrk="1" latinLnBrk="0" hangingPunct="1"/>
            <a:endParaRPr kumimoji="0" lang="en-US"/>
          </a:p>
        </p:txBody>
      </p:sp>
      <p:sp>
        <p:nvSpPr>
          <p:cNvPr id="2" name="Title 1"/>
          <p:cNvSpPr>
            <a:spLocks noGrp="1"/>
          </p:cNvSpPr>
          <p:nvPr>
            <p:ph type="title"/>
          </p:nvPr>
        </p:nvSpPr>
        <p:spPr>
          <a:xfrm>
            <a:off x="1155701" y="1143001"/>
            <a:ext cx="12435840" cy="1634490"/>
          </a:xfrm>
        </p:spPr>
        <p:txBody>
          <a:bodyPr anchor="b" anchorCtr="0"/>
          <a:lstStyle>
            <a:lvl1pPr algn="l">
              <a:buNone/>
              <a:defRPr sz="5700" b="0" cap="none"/>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1155701" y="3057526"/>
            <a:ext cx="12435840" cy="1605914"/>
          </a:xfrm>
        </p:spPr>
        <p:txBody>
          <a:bodyPr anchor="t" anchorCtr="0"/>
          <a:lstStyle>
            <a:lvl1pPr marL="0" indent="0">
              <a:buNone/>
              <a:defRPr sz="3400">
                <a:solidFill>
                  <a:schemeClr val="tx1">
                    <a:tint val="75000"/>
                  </a:schemeClr>
                </a:solidFill>
              </a:defRPr>
            </a:lvl1pPr>
            <a:lvl2pPr>
              <a:buNone/>
              <a:defRPr sz="2600">
                <a:solidFill>
                  <a:schemeClr val="tx1">
                    <a:tint val="75000"/>
                  </a:schemeClr>
                </a:solidFill>
              </a:defRPr>
            </a:lvl2pPr>
            <a:lvl3pPr>
              <a:buNone/>
              <a:defRPr sz="2300">
                <a:solidFill>
                  <a:schemeClr val="tx1">
                    <a:tint val="75000"/>
                  </a:schemeClr>
                </a:solidFill>
              </a:defRPr>
            </a:lvl3pPr>
            <a:lvl4pPr>
              <a:buNone/>
              <a:defRPr sz="2000">
                <a:solidFill>
                  <a:schemeClr val="tx1">
                    <a:tint val="75000"/>
                  </a:schemeClr>
                </a:solidFill>
              </a:defRPr>
            </a:lvl4pPr>
            <a:lvl5pPr>
              <a:buNone/>
              <a:defRPr sz="20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p>
            <a:fld id="{564CF2E0-CCC4-4E1E-9902-C3C36AB3FDA4}" type="datetimeFigureOut">
              <a:rPr lang="en-US" smtClean="0"/>
              <a:t>10/11/2023</a:t>
            </a:fld>
            <a:endParaRPr lang="en-US"/>
          </a:p>
        </p:txBody>
      </p:sp>
      <p:sp>
        <p:nvSpPr>
          <p:cNvPr id="5" name="Footer Placeholder 4"/>
          <p:cNvSpPr>
            <a:spLocks noGrp="1"/>
          </p:cNvSpPr>
          <p:nvPr>
            <p:ph type="ftr" sz="quarter" idx="11"/>
          </p:nvPr>
        </p:nvSpPr>
        <p:spPr>
          <a:xfrm>
            <a:off x="1280160" y="7406640"/>
            <a:ext cx="6400800" cy="548640"/>
          </a:xfrm>
        </p:spPr>
        <p:txBody>
          <a:bodyPr/>
          <a:lstStyle/>
          <a:p>
            <a:endParaRPr kumimoji="0" lang="en-US" dirty="0"/>
          </a:p>
        </p:txBody>
      </p:sp>
      <p:sp>
        <p:nvSpPr>
          <p:cNvPr id="7" name="Rectangle 6"/>
          <p:cNvSpPr/>
          <p:nvPr/>
        </p:nvSpPr>
        <p:spPr>
          <a:xfrm flipV="1">
            <a:off x="111060" y="2852196"/>
            <a:ext cx="14421624" cy="109728"/>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lIns="130622" tIns="65311" rIns="130622" bIns="65311" anchor="ctr"/>
          <a:lstStyle/>
          <a:p>
            <a:pPr algn="ctr" eaLnBrk="1" latinLnBrk="0" hangingPunct="1"/>
            <a:endParaRPr kumimoji="0" lang="en-US"/>
          </a:p>
        </p:txBody>
      </p:sp>
      <p:sp>
        <p:nvSpPr>
          <p:cNvPr id="8" name="Rectangle 7"/>
          <p:cNvSpPr/>
          <p:nvPr/>
        </p:nvSpPr>
        <p:spPr>
          <a:xfrm>
            <a:off x="110634" y="2809771"/>
            <a:ext cx="14422050" cy="54863"/>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lIns="130622" tIns="65311" rIns="130622" bIns="65311" anchor="ctr"/>
          <a:lstStyle/>
          <a:p>
            <a:pPr algn="ctr" eaLnBrk="1" latinLnBrk="0" hangingPunct="1"/>
            <a:endParaRPr kumimoji="0" lang="en-US"/>
          </a:p>
        </p:txBody>
      </p:sp>
      <p:sp>
        <p:nvSpPr>
          <p:cNvPr id="9" name="Rectangle 8"/>
          <p:cNvSpPr/>
          <p:nvPr/>
        </p:nvSpPr>
        <p:spPr>
          <a:xfrm>
            <a:off x="109290" y="2962656"/>
            <a:ext cx="14423394" cy="54864"/>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lIns="130622" tIns="65311" rIns="130622" bIns="65311" anchor="ctr"/>
          <a:lstStyle/>
          <a:p>
            <a:pPr algn="ctr" eaLnBrk="1" latinLnBrk="0" hangingPunct="1"/>
            <a:endParaRPr kumimoji="0" lang="en-US"/>
          </a:p>
        </p:txBody>
      </p:sp>
      <p:sp>
        <p:nvSpPr>
          <p:cNvPr id="6" name="Slide Number Placeholder 5"/>
          <p:cNvSpPr>
            <a:spLocks noGrp="1"/>
          </p:cNvSpPr>
          <p:nvPr>
            <p:ph type="sldNum" sz="quarter" idx="12"/>
          </p:nvPr>
        </p:nvSpPr>
        <p:spPr>
          <a:xfrm>
            <a:off x="234086" y="7450531"/>
            <a:ext cx="731520" cy="548640"/>
          </a:xfrm>
        </p:spPr>
        <p:txBody>
          <a:bodyPr/>
          <a:lstStyle/>
          <a:p>
            <a:fld id="{6F42FDE4-A7DD-41A7-A0A6-9B649FB43336}" type="slidenum">
              <a:rPr kumimoji="0" lang="en-US" smtClean="0"/>
              <a:t>‹#›</a:t>
            </a:fld>
            <a:endParaRPr kumimoji="0" lang="en-US" dirty="0"/>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5" name="Date Placeholder 4"/>
          <p:cNvSpPr>
            <a:spLocks noGrp="1"/>
          </p:cNvSpPr>
          <p:nvPr>
            <p:ph type="dt" sz="half" idx="10"/>
          </p:nvPr>
        </p:nvSpPr>
        <p:spPr/>
        <p:txBody>
          <a:bodyPr/>
          <a:lstStyle/>
          <a:p>
            <a:fld id="{564CF2E0-CCC4-4E1E-9902-C3C36AB3FDA4}" type="datetimeFigureOut">
              <a:rPr lang="en-US" smtClean="0"/>
              <a:t>10/11/2023</a:t>
            </a:fld>
            <a:endParaRPr lang="en-US"/>
          </a:p>
        </p:txBody>
      </p:sp>
      <p:sp>
        <p:nvSpPr>
          <p:cNvPr id="6" name="Footer Placeholder 5"/>
          <p:cNvSpPr>
            <a:spLocks noGrp="1"/>
          </p:cNvSpPr>
          <p:nvPr>
            <p:ph type="ftr" sz="quarter" idx="11"/>
          </p:nvPr>
        </p:nvSpPr>
        <p:spPr/>
        <p:txBody>
          <a:bodyPr/>
          <a:lstStyle/>
          <a:p>
            <a:endParaRPr kumimoji="0" lang="en-US"/>
          </a:p>
        </p:txBody>
      </p:sp>
      <p:sp>
        <p:nvSpPr>
          <p:cNvPr id="7" name="Slide Number Placeholder 6"/>
          <p:cNvSpPr>
            <a:spLocks noGrp="1"/>
          </p:cNvSpPr>
          <p:nvPr>
            <p:ph type="sldNum" sz="quarter" idx="12"/>
          </p:nvPr>
        </p:nvSpPr>
        <p:spPr/>
        <p:txBody>
          <a:bodyPr/>
          <a:lstStyle/>
          <a:p>
            <a:fld id="{6F42FDE4-A7DD-41A7-A0A6-9B649FB43336}" type="slidenum">
              <a:rPr kumimoji="0" lang="en-US" smtClean="0"/>
              <a:t>‹#›</a:t>
            </a:fld>
            <a:endParaRPr kumimoji="0" lang="en-US"/>
          </a:p>
        </p:txBody>
      </p:sp>
      <p:sp>
        <p:nvSpPr>
          <p:cNvPr id="9" name="Content Placeholder 8"/>
          <p:cNvSpPr>
            <a:spLocks noGrp="1"/>
          </p:cNvSpPr>
          <p:nvPr>
            <p:ph sz="quarter" idx="1"/>
          </p:nvPr>
        </p:nvSpPr>
        <p:spPr>
          <a:xfrm>
            <a:off x="1463040" y="1737360"/>
            <a:ext cx="5998464" cy="54864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1" name="Content Placeholder 10"/>
          <p:cNvSpPr>
            <a:spLocks noGrp="1"/>
          </p:cNvSpPr>
          <p:nvPr>
            <p:ph sz="quarter" idx="2"/>
          </p:nvPr>
        </p:nvSpPr>
        <p:spPr>
          <a:xfrm>
            <a:off x="7894320" y="1737360"/>
            <a:ext cx="5998464" cy="548640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63040" y="327660"/>
            <a:ext cx="12435840" cy="1371600"/>
          </a:xfrm>
        </p:spPr>
        <p:txBody>
          <a:bodyPr anchor="b" anchorCtr="0"/>
          <a:lstStyle>
            <a:lvl1pPr>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1463040" y="1737360"/>
            <a:ext cx="5974080" cy="914400"/>
          </a:xfrm>
          <a:noFill/>
          <a:ln w="12700" cap="sq" cmpd="sng" algn="ctr">
            <a:noFill/>
            <a:prstDash val="solid"/>
          </a:ln>
        </p:spPr>
        <p:txBody>
          <a:bodyPr lIns="130622" anchor="b" anchorCtr="0">
            <a:noAutofit/>
          </a:bodyPr>
          <a:lstStyle>
            <a:lvl1pPr marL="0" indent="0">
              <a:buNone/>
              <a:defRPr sz="3400" b="1">
                <a:solidFill>
                  <a:schemeClr val="accent1"/>
                </a:solidFill>
                <a:latin typeface="+mj-lt"/>
                <a:ea typeface="+mj-ea"/>
                <a:cs typeface="+mj-cs"/>
              </a:defRPr>
            </a:lvl1pPr>
            <a:lvl2pPr>
              <a:buNone/>
              <a:defRPr sz="2900" b="1"/>
            </a:lvl2pPr>
            <a:lvl3pPr>
              <a:buNone/>
              <a:defRPr sz="2600" b="1"/>
            </a:lvl3pPr>
            <a:lvl4pPr>
              <a:buNone/>
              <a:defRPr sz="2300" b="1"/>
            </a:lvl4pPr>
            <a:lvl5pPr>
              <a:buNone/>
              <a:defRPr sz="2300" b="1"/>
            </a:lvl5pPr>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7924800" y="1737360"/>
            <a:ext cx="5974080" cy="914400"/>
          </a:xfrm>
          <a:noFill/>
          <a:ln w="12700" cap="sq" cmpd="sng" algn="ctr">
            <a:noFill/>
            <a:prstDash val="solid"/>
          </a:ln>
        </p:spPr>
        <p:txBody>
          <a:bodyPr lIns="130622" anchor="b" anchorCtr="0">
            <a:noAutofit/>
          </a:bodyPr>
          <a:lstStyle>
            <a:lvl1pPr marL="0" indent="0">
              <a:buNone/>
              <a:defRPr sz="3400" b="1">
                <a:solidFill>
                  <a:schemeClr val="accent1"/>
                </a:solidFill>
                <a:latin typeface="+mj-lt"/>
                <a:ea typeface="+mj-ea"/>
                <a:cs typeface="+mj-cs"/>
              </a:defRPr>
            </a:lvl1pPr>
            <a:lvl2pPr>
              <a:buNone/>
              <a:defRPr sz="2900" b="1"/>
            </a:lvl2pPr>
            <a:lvl3pPr>
              <a:buNone/>
              <a:defRPr sz="2600" b="1"/>
            </a:lvl3pPr>
            <a:lvl4pPr>
              <a:buNone/>
              <a:defRPr sz="2300" b="1"/>
            </a:lvl4pPr>
            <a:lvl5pPr>
              <a:buNone/>
              <a:defRPr sz="2300" b="1"/>
            </a:lvl5pPr>
          </a:lstStyle>
          <a:p>
            <a:pPr lvl="0" eaLnBrk="1" latinLnBrk="0" hangingPunct="1"/>
            <a:r>
              <a:rPr kumimoji="0" lang="en-US" smtClean="0"/>
              <a:t>Click to edit Master text styles</a:t>
            </a:r>
          </a:p>
        </p:txBody>
      </p:sp>
      <p:sp>
        <p:nvSpPr>
          <p:cNvPr id="7" name="Date Placeholder 6"/>
          <p:cNvSpPr>
            <a:spLocks noGrp="1"/>
          </p:cNvSpPr>
          <p:nvPr>
            <p:ph type="dt" sz="half" idx="10"/>
          </p:nvPr>
        </p:nvSpPr>
        <p:spPr/>
        <p:txBody>
          <a:bodyPr/>
          <a:lstStyle/>
          <a:p>
            <a:fld id="{564CF2E0-CCC4-4E1E-9902-C3C36AB3FDA4}" type="datetimeFigureOut">
              <a:rPr lang="en-US" smtClean="0"/>
              <a:t>10/11/2023</a:t>
            </a:fld>
            <a:endParaRPr lang="en-US"/>
          </a:p>
        </p:txBody>
      </p:sp>
      <p:sp>
        <p:nvSpPr>
          <p:cNvPr id="8" name="Footer Placeholder 7"/>
          <p:cNvSpPr>
            <a:spLocks noGrp="1"/>
          </p:cNvSpPr>
          <p:nvPr>
            <p:ph type="ftr" sz="quarter" idx="11"/>
          </p:nvPr>
        </p:nvSpPr>
        <p:spPr/>
        <p:txBody>
          <a:bodyPr/>
          <a:lstStyle/>
          <a:p>
            <a:endParaRPr kumimoji="0" lang="en-US"/>
          </a:p>
        </p:txBody>
      </p:sp>
      <p:sp>
        <p:nvSpPr>
          <p:cNvPr id="9" name="Slide Number Placeholder 8"/>
          <p:cNvSpPr>
            <a:spLocks noGrp="1"/>
          </p:cNvSpPr>
          <p:nvPr>
            <p:ph type="sldNum" sz="quarter" idx="12"/>
          </p:nvPr>
        </p:nvSpPr>
        <p:spPr/>
        <p:txBody>
          <a:bodyPr/>
          <a:lstStyle/>
          <a:p>
            <a:fld id="{6F42FDE4-A7DD-41A7-A0A6-9B649FB43336}" type="slidenum">
              <a:rPr kumimoji="0" lang="en-US" smtClean="0"/>
              <a:t>‹#›</a:t>
            </a:fld>
            <a:endParaRPr kumimoji="0" lang="en-US"/>
          </a:p>
        </p:txBody>
      </p:sp>
      <p:sp>
        <p:nvSpPr>
          <p:cNvPr id="11" name="Content Placeholder 10"/>
          <p:cNvSpPr>
            <a:spLocks noGrp="1"/>
          </p:cNvSpPr>
          <p:nvPr>
            <p:ph sz="half" idx="2"/>
          </p:nvPr>
        </p:nvSpPr>
        <p:spPr>
          <a:xfrm>
            <a:off x="1463040" y="2697480"/>
            <a:ext cx="5974080" cy="466344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3" name="Content Placeholder 12"/>
          <p:cNvSpPr>
            <a:spLocks noGrp="1"/>
          </p:cNvSpPr>
          <p:nvPr>
            <p:ph sz="half" idx="4"/>
          </p:nvPr>
        </p:nvSpPr>
        <p:spPr>
          <a:xfrm>
            <a:off x="7924800" y="2697480"/>
            <a:ext cx="5974080" cy="466344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p>
            <a:fld id="{564CF2E0-CCC4-4E1E-9902-C3C36AB3FDA4}" type="datetimeFigureOut">
              <a:rPr lang="en-US" smtClean="0"/>
              <a:t>10/11/2023</a:t>
            </a:fld>
            <a:endParaRPr lang="en-US"/>
          </a:p>
        </p:txBody>
      </p:sp>
      <p:sp>
        <p:nvSpPr>
          <p:cNvPr id="4" name="Footer Placeholder 3"/>
          <p:cNvSpPr>
            <a:spLocks noGrp="1"/>
          </p:cNvSpPr>
          <p:nvPr>
            <p:ph type="ftr" sz="quarter" idx="11"/>
          </p:nvPr>
        </p:nvSpPr>
        <p:spPr/>
        <p:txBody>
          <a:bodyPr/>
          <a:lstStyle/>
          <a:p>
            <a:endParaRPr kumimoji="0" lang="en-US"/>
          </a:p>
        </p:txBody>
      </p:sp>
      <p:sp>
        <p:nvSpPr>
          <p:cNvPr id="5" name="Slide Number Placeholder 4"/>
          <p:cNvSpPr>
            <a:spLocks noGrp="1"/>
          </p:cNvSpPr>
          <p:nvPr>
            <p:ph type="sldNum" sz="quarter" idx="12"/>
          </p:nvPr>
        </p:nvSpPr>
        <p:spPr/>
        <p:txBody>
          <a:bodyPr/>
          <a:lstStyle/>
          <a:p>
            <a:fld id="{6F42FDE4-A7DD-41A7-A0A6-9B649FB43336}" type="slidenum">
              <a:rPr kumimoji="0" lang="en-US" smtClean="0"/>
              <a:t>‹#›</a:t>
            </a:fld>
            <a:endParaRPr kumimoji="0" lang="en-US"/>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4CF2E0-CCC4-4E1E-9902-C3C36AB3FDA4}" type="datetimeFigureOut">
              <a:rPr lang="en-US" smtClean="0"/>
              <a:t>10/11/2023</a:t>
            </a:fld>
            <a:endParaRPr lang="en-US"/>
          </a:p>
        </p:txBody>
      </p:sp>
      <p:sp>
        <p:nvSpPr>
          <p:cNvPr id="3" name="Footer Placeholder 2"/>
          <p:cNvSpPr>
            <a:spLocks noGrp="1"/>
          </p:cNvSpPr>
          <p:nvPr>
            <p:ph type="ftr" sz="quarter" idx="11"/>
          </p:nvPr>
        </p:nvSpPr>
        <p:spPr/>
        <p:txBody>
          <a:bodyPr/>
          <a:lstStyle/>
          <a:p>
            <a:endParaRPr kumimoji="0" lang="en-US"/>
          </a:p>
        </p:txBody>
      </p:sp>
      <p:sp>
        <p:nvSpPr>
          <p:cNvPr id="4" name="Slide Number Placeholder 3"/>
          <p:cNvSpPr>
            <a:spLocks noGrp="1"/>
          </p:cNvSpPr>
          <p:nvPr>
            <p:ph type="sldNum" sz="quarter" idx="12"/>
          </p:nvPr>
        </p:nvSpPr>
        <p:spPr/>
        <p:txBody>
          <a:bodyPr/>
          <a:lstStyle/>
          <a:p>
            <a:fld id="{6F42FDE4-A7DD-41A7-A0A6-9B649FB43336}" type="slidenum">
              <a:rPr kumimoji="0" lang="en-US" smtClean="0"/>
              <a:t>‹#›</a:t>
            </a:fld>
            <a:endParaRPr kumimoji="0" lang="en-US"/>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0" y="0"/>
            <a:ext cx="14630400" cy="8229600"/>
          </a:xfrm>
          <a:prstGeom prst="rect">
            <a:avLst/>
          </a:prstGeom>
          <a:solidFill>
            <a:srgbClr val="FFFFFF"/>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lIns="130622" tIns="65311" rIns="130622" bIns="65311" anchor="ctr"/>
          <a:lstStyle/>
          <a:p>
            <a:pPr algn="ctr" eaLnBrk="1" latinLnBrk="0" hangingPunct="1"/>
            <a:endParaRPr kumimoji="0" lang="en-US"/>
          </a:p>
        </p:txBody>
      </p:sp>
      <p:sp useBgFill="1">
        <p:nvSpPr>
          <p:cNvPr id="9" name="Rounded Rectangle 8"/>
          <p:cNvSpPr/>
          <p:nvPr/>
        </p:nvSpPr>
        <p:spPr>
          <a:xfrm>
            <a:off x="102413" y="83706"/>
            <a:ext cx="14421395" cy="8032090"/>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lIns="130622" tIns="65311" rIns="130622" bIns="65311" anchor="ctr"/>
          <a:lstStyle/>
          <a:p>
            <a:pPr algn="ctr" eaLnBrk="1" latinLnBrk="0" hangingPunct="1"/>
            <a:endParaRPr kumimoji="0" lang="en-US"/>
          </a:p>
        </p:txBody>
      </p:sp>
      <p:sp>
        <p:nvSpPr>
          <p:cNvPr id="2" name="Title 1"/>
          <p:cNvSpPr>
            <a:spLocks noGrp="1"/>
          </p:cNvSpPr>
          <p:nvPr>
            <p:ph type="title"/>
          </p:nvPr>
        </p:nvSpPr>
        <p:spPr>
          <a:xfrm>
            <a:off x="1463040" y="327660"/>
            <a:ext cx="12435840" cy="1371600"/>
          </a:xfrm>
        </p:spPr>
        <p:txBody>
          <a:bodyPr anchor="b" anchorCtr="0"/>
          <a:lstStyle>
            <a:lvl1pPr algn="l">
              <a:buNone/>
              <a:defRPr sz="5700" b="0"/>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1463040" y="1920240"/>
            <a:ext cx="3048000" cy="5394960"/>
          </a:xfrm>
        </p:spPr>
        <p:txBody>
          <a:bodyPr/>
          <a:lstStyle>
            <a:lvl1pPr marL="0" indent="0">
              <a:buNone/>
              <a:defRPr sz="2600"/>
            </a:lvl1pPr>
            <a:lvl2pPr>
              <a:buNone/>
              <a:defRPr sz="1700"/>
            </a:lvl2pPr>
            <a:lvl3pPr>
              <a:buNone/>
              <a:defRPr sz="1400"/>
            </a:lvl3pPr>
            <a:lvl4pPr>
              <a:buNone/>
              <a:defRPr sz="1300"/>
            </a:lvl4pPr>
            <a:lvl5pPr>
              <a:buNone/>
              <a:defRPr sz="13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564CF2E0-CCC4-4E1E-9902-C3C36AB3FDA4}" type="datetimeFigureOut">
              <a:rPr lang="en-US" smtClean="0"/>
              <a:t>10/11/2023</a:t>
            </a:fld>
            <a:endParaRPr lang="en-US"/>
          </a:p>
        </p:txBody>
      </p:sp>
      <p:sp>
        <p:nvSpPr>
          <p:cNvPr id="6" name="Footer Placeholder 5"/>
          <p:cNvSpPr>
            <a:spLocks noGrp="1"/>
          </p:cNvSpPr>
          <p:nvPr>
            <p:ph type="ftr" sz="quarter" idx="11"/>
          </p:nvPr>
        </p:nvSpPr>
        <p:spPr/>
        <p:txBody>
          <a:bodyPr/>
          <a:lstStyle/>
          <a:p>
            <a:endParaRPr kumimoji="0" lang="en-US"/>
          </a:p>
        </p:txBody>
      </p:sp>
      <p:sp>
        <p:nvSpPr>
          <p:cNvPr id="7" name="Slide Number Placeholder 6"/>
          <p:cNvSpPr>
            <a:spLocks noGrp="1"/>
          </p:cNvSpPr>
          <p:nvPr>
            <p:ph type="sldNum" sz="quarter" idx="12"/>
          </p:nvPr>
        </p:nvSpPr>
        <p:spPr/>
        <p:txBody>
          <a:bodyPr/>
          <a:lstStyle/>
          <a:p>
            <a:fld id="{6F42FDE4-A7DD-41A7-A0A6-9B649FB43336}" type="slidenum">
              <a:rPr kumimoji="0" lang="en-US" smtClean="0"/>
              <a:t>‹#›</a:t>
            </a:fld>
            <a:endParaRPr kumimoji="0" lang="en-US"/>
          </a:p>
        </p:txBody>
      </p:sp>
      <p:sp>
        <p:nvSpPr>
          <p:cNvPr id="11" name="Content Placeholder 10"/>
          <p:cNvSpPr>
            <a:spLocks noGrp="1"/>
          </p:cNvSpPr>
          <p:nvPr>
            <p:ph sz="quarter" idx="1"/>
          </p:nvPr>
        </p:nvSpPr>
        <p:spPr>
          <a:xfrm>
            <a:off x="4754880" y="1920240"/>
            <a:ext cx="9144000" cy="5394960"/>
          </a:xfrm>
        </p:spPr>
        <p:txBody>
          <a:bodyPr vert="horz"/>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63040" y="5880660"/>
            <a:ext cx="11704320" cy="626746"/>
          </a:xfrm>
        </p:spPr>
        <p:txBody>
          <a:bodyPr anchor="ctr">
            <a:noAutofit/>
          </a:bodyPr>
          <a:lstStyle>
            <a:lvl1pPr algn="l">
              <a:buNone/>
              <a:defRPr sz="4000" b="0"/>
            </a:lvl1pPr>
          </a:lstStyle>
          <a:p>
            <a:r>
              <a:rPr kumimoji="0" lang="en-US" smtClean="0"/>
              <a:t>Click to edit Master title style</a:t>
            </a:r>
            <a:endParaRPr kumimoji="0" lang="en-US"/>
          </a:p>
        </p:txBody>
      </p:sp>
      <p:sp>
        <p:nvSpPr>
          <p:cNvPr id="4" name="Text Placeholder 3"/>
          <p:cNvSpPr>
            <a:spLocks noGrp="1"/>
          </p:cNvSpPr>
          <p:nvPr>
            <p:ph type="body" sz="half" idx="2"/>
          </p:nvPr>
        </p:nvSpPr>
        <p:spPr>
          <a:xfrm>
            <a:off x="1463040" y="6534990"/>
            <a:ext cx="11704320" cy="822960"/>
          </a:xfrm>
        </p:spPr>
        <p:txBody>
          <a:bodyPr/>
          <a:lstStyle>
            <a:lvl1pPr marL="0" indent="0">
              <a:buFontTx/>
              <a:buNone/>
              <a:defRPr sz="2300"/>
            </a:lvl1pPr>
            <a:lvl2pPr>
              <a:defRPr sz="1700"/>
            </a:lvl2pPr>
            <a:lvl3pPr>
              <a:defRPr sz="1400"/>
            </a:lvl3pPr>
            <a:lvl4pPr>
              <a:defRPr sz="1300"/>
            </a:lvl4pPr>
            <a:lvl5pPr>
              <a:defRPr sz="13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564CF2E0-CCC4-4E1E-9902-C3C36AB3FDA4}" type="datetimeFigureOut">
              <a:rPr lang="en-US" smtClean="0"/>
              <a:t>10/11/2023</a:t>
            </a:fld>
            <a:endParaRPr lang="en-US"/>
          </a:p>
        </p:txBody>
      </p:sp>
      <p:sp>
        <p:nvSpPr>
          <p:cNvPr id="6" name="Footer Placeholder 5"/>
          <p:cNvSpPr>
            <a:spLocks noGrp="1"/>
          </p:cNvSpPr>
          <p:nvPr>
            <p:ph type="ftr" sz="quarter" idx="11"/>
          </p:nvPr>
        </p:nvSpPr>
        <p:spPr>
          <a:xfrm>
            <a:off x="1463040" y="7406640"/>
            <a:ext cx="6217920" cy="548640"/>
          </a:xfrm>
        </p:spPr>
        <p:txBody>
          <a:bodyPr/>
          <a:lstStyle/>
          <a:p>
            <a:endParaRPr kumimoji="0" lang="en-US" dirty="0"/>
          </a:p>
        </p:txBody>
      </p:sp>
      <p:sp>
        <p:nvSpPr>
          <p:cNvPr id="7" name="Slide Number Placeholder 6"/>
          <p:cNvSpPr>
            <a:spLocks noGrp="1"/>
          </p:cNvSpPr>
          <p:nvPr>
            <p:ph type="sldNum" sz="quarter" idx="12"/>
          </p:nvPr>
        </p:nvSpPr>
        <p:spPr>
          <a:xfrm>
            <a:off x="234086" y="7450531"/>
            <a:ext cx="731520" cy="548640"/>
          </a:xfrm>
        </p:spPr>
        <p:txBody>
          <a:bodyPr/>
          <a:lstStyle/>
          <a:p>
            <a:fld id="{6F42FDE4-A7DD-41A7-A0A6-9B649FB43336}" type="slidenum">
              <a:rPr kumimoji="0" lang="en-US" smtClean="0"/>
              <a:t>‹#›</a:t>
            </a:fld>
            <a:endParaRPr kumimoji="0" lang="en-US" dirty="0"/>
          </a:p>
        </p:txBody>
      </p:sp>
      <p:sp>
        <p:nvSpPr>
          <p:cNvPr id="11" name="Rectangle 10"/>
          <p:cNvSpPr/>
          <p:nvPr/>
        </p:nvSpPr>
        <p:spPr>
          <a:xfrm flipV="1">
            <a:off x="109291" y="5620266"/>
            <a:ext cx="14410944" cy="109728"/>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lIns="130622" tIns="65311" rIns="130622" bIns="65311" anchor="ctr"/>
          <a:lstStyle/>
          <a:p>
            <a:pPr algn="ctr" eaLnBrk="1" latinLnBrk="0" hangingPunct="1"/>
            <a:endParaRPr kumimoji="0" lang="en-US"/>
          </a:p>
        </p:txBody>
      </p:sp>
      <p:sp>
        <p:nvSpPr>
          <p:cNvPr id="12" name="Rectangle 11"/>
          <p:cNvSpPr/>
          <p:nvPr/>
        </p:nvSpPr>
        <p:spPr>
          <a:xfrm>
            <a:off x="109614" y="5580569"/>
            <a:ext cx="14410622" cy="54863"/>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lIns="130622" tIns="65311" rIns="130622" bIns="65311" anchor="ctr"/>
          <a:lstStyle/>
          <a:p>
            <a:pPr algn="ctr" eaLnBrk="1" latinLnBrk="0" hangingPunct="1"/>
            <a:endParaRPr kumimoji="0" lang="en-US"/>
          </a:p>
        </p:txBody>
      </p:sp>
      <p:sp>
        <p:nvSpPr>
          <p:cNvPr id="13" name="Rectangle 12"/>
          <p:cNvSpPr/>
          <p:nvPr/>
        </p:nvSpPr>
        <p:spPr>
          <a:xfrm>
            <a:off x="109617" y="5727870"/>
            <a:ext cx="14410619" cy="58568"/>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lIns="130622" tIns="65311" rIns="130622" bIns="65311" anchor="ctr"/>
          <a:lstStyle/>
          <a:p>
            <a:pPr algn="ctr" eaLnBrk="1" latinLnBrk="0" hangingPunct="1"/>
            <a:endParaRPr kumimoji="0" lang="en-US"/>
          </a:p>
        </p:txBody>
      </p:sp>
      <p:sp>
        <p:nvSpPr>
          <p:cNvPr id="3" name="Picture Placeholder 2"/>
          <p:cNvSpPr>
            <a:spLocks noGrp="1"/>
          </p:cNvSpPr>
          <p:nvPr>
            <p:ph type="pic" idx="1"/>
          </p:nvPr>
        </p:nvSpPr>
        <p:spPr>
          <a:xfrm>
            <a:off x="109294" y="80011"/>
            <a:ext cx="14402997" cy="5497830"/>
          </a:xfrm>
          <a:prstGeom prst="round2SameRect">
            <a:avLst>
              <a:gd name="adj1" fmla="val 7101"/>
              <a:gd name="adj2" fmla="val 0"/>
            </a:avLst>
          </a:prstGeom>
          <a:solidFill>
            <a:schemeClr val="bg2"/>
          </a:solidFill>
          <a:ln w="6350">
            <a:solidFill>
              <a:schemeClr val="tx1"/>
            </a:solidFill>
          </a:ln>
        </p:spPr>
        <p:txBody>
          <a:bodyPr/>
          <a:lstStyle>
            <a:lvl1pPr marL="0" indent="0">
              <a:buNone/>
              <a:defRPr sz="4600"/>
            </a:lvl1pPr>
          </a:lstStyle>
          <a:p>
            <a:r>
              <a:rPr kumimoji="0" lang="en-US" smtClean="0"/>
              <a:t>Click icon to add picture</a:t>
            </a:r>
            <a:endParaRPr kumimoji="0" lang="en-US" dirty="0"/>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9" name="Rectangle 8"/>
          <p:cNvSpPr/>
          <p:nvPr/>
        </p:nvSpPr>
        <p:spPr>
          <a:xfrm>
            <a:off x="0" y="0"/>
            <a:ext cx="14630400" cy="82296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lIns="130622" tIns="65311" rIns="130622" bIns="65311" rtlCol="0" anchor="ctr"/>
          <a:lstStyle/>
          <a:p>
            <a:pPr algn="ctr" eaLnBrk="1" latinLnBrk="0" hangingPunct="1"/>
            <a:endParaRPr kumimoji="0" lang="en-US"/>
          </a:p>
        </p:txBody>
      </p:sp>
      <p:sp useBgFill="1">
        <p:nvSpPr>
          <p:cNvPr id="8" name="Rounded Rectangle 7"/>
          <p:cNvSpPr/>
          <p:nvPr/>
        </p:nvSpPr>
        <p:spPr>
          <a:xfrm>
            <a:off x="102413" y="83706"/>
            <a:ext cx="14421395" cy="8032090"/>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lIns="130622" tIns="65311" rIns="130622" bIns="65311" anchor="ctr"/>
          <a:lstStyle/>
          <a:p>
            <a:pPr algn="ctr" eaLnBrk="1" latinLnBrk="0" hangingPunct="1"/>
            <a:endParaRPr kumimoji="0" lang="en-US"/>
          </a:p>
        </p:txBody>
      </p:sp>
      <p:sp>
        <p:nvSpPr>
          <p:cNvPr id="22" name="Title Placeholder 21"/>
          <p:cNvSpPr>
            <a:spLocks noGrp="1"/>
          </p:cNvSpPr>
          <p:nvPr>
            <p:ph type="title"/>
          </p:nvPr>
        </p:nvSpPr>
        <p:spPr>
          <a:xfrm>
            <a:off x="1463040" y="329566"/>
            <a:ext cx="12435840" cy="1371600"/>
          </a:xfrm>
          <a:prstGeom prst="rect">
            <a:avLst/>
          </a:prstGeom>
        </p:spPr>
        <p:txBody>
          <a:bodyPr lIns="130622" tIns="65311" rIns="130622" bIns="130622" anchor="b" anchorCtr="0">
            <a:normAutofit/>
          </a:bodyPr>
          <a:lstStyle/>
          <a:p>
            <a:r>
              <a:rPr kumimoji="0" lang="en-US" smtClean="0"/>
              <a:t>Click to edit Master title style</a:t>
            </a:r>
            <a:endParaRPr kumimoji="0" lang="en-US"/>
          </a:p>
        </p:txBody>
      </p:sp>
      <p:sp>
        <p:nvSpPr>
          <p:cNvPr id="13" name="Text Placeholder 12"/>
          <p:cNvSpPr>
            <a:spLocks noGrp="1"/>
          </p:cNvSpPr>
          <p:nvPr>
            <p:ph type="body" idx="1"/>
          </p:nvPr>
        </p:nvSpPr>
        <p:spPr>
          <a:xfrm>
            <a:off x="1463040" y="1737360"/>
            <a:ext cx="12435840" cy="5486400"/>
          </a:xfrm>
          <a:prstGeom prst="rect">
            <a:avLst/>
          </a:prstGeom>
        </p:spPr>
        <p:txBody>
          <a:bodyPr lIns="130622" tIns="65311" rIns="130622" bIns="65311">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4" name="Date Placeholder 13"/>
          <p:cNvSpPr>
            <a:spLocks noGrp="1"/>
          </p:cNvSpPr>
          <p:nvPr>
            <p:ph type="dt" sz="half" idx="2"/>
          </p:nvPr>
        </p:nvSpPr>
        <p:spPr>
          <a:xfrm>
            <a:off x="9875520" y="7429500"/>
            <a:ext cx="3962400" cy="571500"/>
          </a:xfrm>
          <a:prstGeom prst="rect">
            <a:avLst/>
          </a:prstGeom>
        </p:spPr>
        <p:txBody>
          <a:bodyPr lIns="130622" tIns="65311" rIns="130622" bIns="65311" anchor="ctr" anchorCtr="0"/>
          <a:lstStyle>
            <a:lvl1pPr algn="r" eaLnBrk="1" latinLnBrk="0" hangingPunct="1">
              <a:defRPr kumimoji="0" sz="2000">
                <a:solidFill>
                  <a:schemeClr val="tx2"/>
                </a:solidFill>
              </a:defRPr>
            </a:lvl1pPr>
          </a:lstStyle>
          <a:p>
            <a:pPr algn="r" eaLnBrk="1" latinLnBrk="0" hangingPunct="1"/>
            <a:fld id="{564CF2E0-CCC4-4E1E-9902-C3C36AB3FDA4}" type="datetimeFigureOut">
              <a:rPr lang="en-US" smtClean="0"/>
              <a:t>10/11/2023</a:t>
            </a:fld>
            <a:endParaRPr lang="en-US" sz="2000" dirty="0">
              <a:solidFill>
                <a:schemeClr val="tx2"/>
              </a:solidFill>
            </a:endParaRPr>
          </a:p>
        </p:txBody>
      </p:sp>
      <p:sp>
        <p:nvSpPr>
          <p:cNvPr id="3" name="Footer Placeholder 2"/>
          <p:cNvSpPr>
            <a:spLocks noGrp="1"/>
          </p:cNvSpPr>
          <p:nvPr>
            <p:ph type="ftr" sz="quarter" idx="3"/>
          </p:nvPr>
        </p:nvSpPr>
        <p:spPr>
          <a:xfrm>
            <a:off x="1463040" y="7406640"/>
            <a:ext cx="6339840" cy="548640"/>
          </a:xfrm>
          <a:prstGeom prst="rect">
            <a:avLst/>
          </a:prstGeom>
        </p:spPr>
        <p:txBody>
          <a:bodyPr lIns="130622" tIns="65311" rIns="130622" bIns="65311" anchor="ctr" anchorCtr="0"/>
          <a:lstStyle>
            <a:lvl1pPr eaLnBrk="1" latinLnBrk="0" hangingPunct="1">
              <a:defRPr kumimoji="0" sz="2000">
                <a:solidFill>
                  <a:schemeClr val="tx2"/>
                </a:solidFill>
              </a:defRPr>
            </a:lvl1pPr>
          </a:lstStyle>
          <a:p>
            <a:endParaRPr kumimoji="0" lang="en-US" sz="2000" dirty="0">
              <a:solidFill>
                <a:schemeClr val="tx2"/>
              </a:solidFill>
            </a:endParaRPr>
          </a:p>
        </p:txBody>
      </p:sp>
      <p:sp>
        <p:nvSpPr>
          <p:cNvPr id="23" name="Slide Number Placeholder 22"/>
          <p:cNvSpPr>
            <a:spLocks noGrp="1"/>
          </p:cNvSpPr>
          <p:nvPr>
            <p:ph type="sldNum" sz="quarter" idx="4"/>
          </p:nvPr>
        </p:nvSpPr>
        <p:spPr>
          <a:xfrm>
            <a:off x="234086" y="7452360"/>
            <a:ext cx="731520" cy="548640"/>
          </a:xfrm>
          <a:prstGeom prst="ellipse">
            <a:avLst/>
          </a:prstGeom>
          <a:solidFill>
            <a:schemeClr val="accent1"/>
          </a:solidFill>
        </p:spPr>
        <p:txBody>
          <a:bodyPr wrap="none" lIns="0" tIns="0" rIns="0" bIns="0" anchor="ctr" anchorCtr="1">
            <a:noAutofit/>
          </a:bodyPr>
          <a:lstStyle>
            <a:lvl1pPr algn="ctr" eaLnBrk="1" latinLnBrk="0" hangingPunct="1">
              <a:defRPr kumimoji="0" sz="2000">
                <a:solidFill>
                  <a:srgbClr val="FFFFFF"/>
                </a:solidFill>
                <a:latin typeface="+mj-lt"/>
                <a:ea typeface="+mj-ea"/>
                <a:cs typeface="+mj-cs"/>
              </a:defRPr>
            </a:lvl1pPr>
          </a:lstStyle>
          <a:p>
            <a:pPr algn="ctr" eaLnBrk="1" latinLnBrk="0" hangingPunct="1"/>
            <a:fld id="{6F42FDE4-A7DD-41A7-A0A6-9B649FB43336}" type="slidenum">
              <a:rPr kumimoji="0" lang="en-US" smtClean="0"/>
              <a:t>‹#›</a:t>
            </a:fld>
            <a:endParaRPr kumimoji="0" lang="en-US" sz="2000" dirty="0">
              <a:solidFill>
                <a:srgbClr val="FFFFFF"/>
              </a:solidFill>
              <a:latin typeface="+mj-lt"/>
              <a:ea typeface="+mj-ea"/>
              <a:cs typeface="+mj-cs"/>
            </a:endParaRPr>
          </a:p>
        </p:txBody>
      </p:sp>
    </p:spTree>
  </p:cSld>
  <p:clrMap bg1="lt1" tx1="dk1" bg2="lt2" tx2="dk2" accent1="accent1" accent2="accent2" accent3="accent3" accent4="accent4" accent5="accent5" accent6="accent6" hlink="hlink" folHlink="folHlink"/>
  <p:sldLayoutIdLst>
    <p:sldLayoutId id="2147483677" r:id="rId1"/>
    <p:sldLayoutId id="2147483678" r:id="rId2"/>
    <p:sldLayoutId id="2147483679" r:id="rId3"/>
    <p:sldLayoutId id="2147483680" r:id="rId4"/>
    <p:sldLayoutId id="2147483681" r:id="rId5"/>
    <p:sldLayoutId id="2147483682" r:id="rId6"/>
    <p:sldLayoutId id="2147483683" r:id="rId7"/>
    <p:sldLayoutId id="2147483684" r:id="rId8"/>
    <p:sldLayoutId id="2147483685" r:id="rId9"/>
    <p:sldLayoutId id="2147483686" r:id="rId10"/>
    <p:sldLayoutId id="2147483687" r:id="rId11"/>
    <p:sldLayoutId id="2147483688" r:id="rId12"/>
  </p:sldLayoutIdLst>
  <p:hf sldNum="0" hdr="0" ftr="0" dt="0"/>
  <p:txStyles>
    <p:titleStyle>
      <a:lvl1pPr algn="l" rtl="0" eaLnBrk="1" latinLnBrk="0" hangingPunct="1">
        <a:spcBef>
          <a:spcPct val="0"/>
        </a:spcBef>
        <a:buNone/>
        <a:defRPr kumimoji="0" sz="5700" kern="1200">
          <a:solidFill>
            <a:schemeClr val="tx2"/>
          </a:solidFill>
          <a:latin typeface="+mj-lt"/>
          <a:ea typeface="+mj-ea"/>
          <a:cs typeface="+mj-cs"/>
        </a:defRPr>
      </a:lvl1pPr>
    </p:titleStyle>
    <p:bodyStyle>
      <a:lvl1pPr marL="391866" indent="-391866" algn="l" rtl="0" eaLnBrk="1" latinLnBrk="0" hangingPunct="1">
        <a:spcBef>
          <a:spcPts val="829"/>
        </a:spcBef>
        <a:buClr>
          <a:schemeClr val="accent1"/>
        </a:buClr>
        <a:buSzPct val="85000"/>
        <a:buFont typeface="Wingdings 2"/>
        <a:buChar char=""/>
        <a:defRPr kumimoji="0" sz="3700" kern="1200">
          <a:solidFill>
            <a:schemeClr val="tx1"/>
          </a:solidFill>
          <a:latin typeface="+mn-lt"/>
          <a:ea typeface="+mn-ea"/>
          <a:cs typeface="+mn-cs"/>
        </a:defRPr>
      </a:lvl1pPr>
      <a:lvl2pPr marL="783732" indent="-326555" algn="l" rtl="0" eaLnBrk="1" latinLnBrk="0" hangingPunct="1">
        <a:spcBef>
          <a:spcPts val="529"/>
        </a:spcBef>
        <a:buClr>
          <a:schemeClr val="accent2"/>
        </a:buClr>
        <a:buSzPct val="85000"/>
        <a:buFont typeface="Wingdings 2"/>
        <a:buChar char=""/>
        <a:defRPr kumimoji="0" sz="3400" kern="1200">
          <a:solidFill>
            <a:schemeClr val="tx1"/>
          </a:solidFill>
          <a:latin typeface="+mn-lt"/>
          <a:ea typeface="+mn-ea"/>
          <a:cs typeface="+mn-cs"/>
        </a:defRPr>
      </a:lvl2pPr>
      <a:lvl3pPr marL="1175598" indent="-326555" algn="l" rtl="0" eaLnBrk="1" latinLnBrk="0" hangingPunct="1">
        <a:spcBef>
          <a:spcPts val="529"/>
        </a:spcBef>
        <a:buClr>
          <a:schemeClr val="accent1">
            <a:tint val="60000"/>
          </a:schemeClr>
        </a:buClr>
        <a:buSzPct val="85000"/>
        <a:buFont typeface="Wingdings 2"/>
        <a:buChar char=""/>
        <a:defRPr kumimoji="0" sz="2900" kern="1200">
          <a:solidFill>
            <a:schemeClr val="tx1"/>
          </a:solidFill>
          <a:latin typeface="+mn-lt"/>
          <a:ea typeface="+mn-ea"/>
          <a:cs typeface="+mn-cs"/>
        </a:defRPr>
      </a:lvl3pPr>
      <a:lvl4pPr marL="1567464" indent="-326555" algn="l" rtl="0" eaLnBrk="1" latinLnBrk="0" hangingPunct="1">
        <a:spcBef>
          <a:spcPts val="529"/>
        </a:spcBef>
        <a:buClr>
          <a:schemeClr val="accent3"/>
        </a:buClr>
        <a:buSzPct val="80000"/>
        <a:buFont typeface="Wingdings 2"/>
        <a:buChar char=""/>
        <a:defRPr kumimoji="0" sz="2900" kern="1200">
          <a:solidFill>
            <a:schemeClr val="tx1"/>
          </a:solidFill>
          <a:latin typeface="+mn-lt"/>
          <a:ea typeface="+mn-ea"/>
          <a:cs typeface="+mn-cs"/>
        </a:defRPr>
      </a:lvl4pPr>
      <a:lvl5pPr marL="1959331" indent="-326555" algn="l" rtl="0" eaLnBrk="1" latinLnBrk="0" hangingPunct="1">
        <a:spcBef>
          <a:spcPts val="529"/>
        </a:spcBef>
        <a:buClr>
          <a:schemeClr val="accent3"/>
        </a:buClr>
        <a:buFontTx/>
        <a:buChar char="o"/>
        <a:defRPr kumimoji="0" sz="2900" kern="1200">
          <a:solidFill>
            <a:schemeClr val="tx1"/>
          </a:solidFill>
          <a:latin typeface="+mn-lt"/>
          <a:ea typeface="+mn-ea"/>
          <a:cs typeface="+mn-cs"/>
        </a:defRPr>
      </a:lvl5pPr>
      <a:lvl6pPr marL="2351197" indent="-326555" algn="l" rtl="0" eaLnBrk="1" latinLnBrk="0" hangingPunct="1">
        <a:spcBef>
          <a:spcPts val="529"/>
        </a:spcBef>
        <a:buClr>
          <a:schemeClr val="accent3"/>
        </a:buClr>
        <a:buChar char="•"/>
        <a:defRPr kumimoji="0" sz="2600" kern="1200" baseline="0">
          <a:solidFill>
            <a:schemeClr val="tx1"/>
          </a:solidFill>
          <a:latin typeface="+mn-lt"/>
          <a:ea typeface="+mn-ea"/>
          <a:cs typeface="+mn-cs"/>
        </a:defRPr>
      </a:lvl6pPr>
      <a:lvl7pPr marL="2743063" indent="-326555" algn="l" rtl="0" eaLnBrk="1" latinLnBrk="0" hangingPunct="1">
        <a:spcBef>
          <a:spcPts val="529"/>
        </a:spcBef>
        <a:buClr>
          <a:schemeClr val="accent2"/>
        </a:buClr>
        <a:buChar char="•"/>
        <a:defRPr kumimoji="0" sz="2600" kern="1200">
          <a:solidFill>
            <a:schemeClr val="tx1"/>
          </a:solidFill>
          <a:latin typeface="+mn-lt"/>
          <a:ea typeface="+mn-ea"/>
          <a:cs typeface="+mn-cs"/>
        </a:defRPr>
      </a:lvl7pPr>
      <a:lvl8pPr marL="3134929" indent="-326555" algn="l" rtl="0" eaLnBrk="1" latinLnBrk="0" hangingPunct="1">
        <a:spcBef>
          <a:spcPts val="529"/>
        </a:spcBef>
        <a:buClr>
          <a:schemeClr val="accent1">
            <a:tint val="60000"/>
          </a:schemeClr>
        </a:buClr>
        <a:buChar char="•"/>
        <a:defRPr kumimoji="0" sz="2600" kern="1200">
          <a:solidFill>
            <a:schemeClr val="tx1"/>
          </a:solidFill>
          <a:latin typeface="+mn-lt"/>
          <a:ea typeface="+mn-ea"/>
          <a:cs typeface="+mn-cs"/>
        </a:defRPr>
      </a:lvl8pPr>
      <a:lvl9pPr marL="3526795" indent="-326555" algn="l" rtl="0" eaLnBrk="1" latinLnBrk="0" hangingPunct="1">
        <a:spcBef>
          <a:spcPts val="529"/>
        </a:spcBef>
        <a:buClr>
          <a:schemeClr val="accent2">
            <a:tint val="60000"/>
          </a:schemeClr>
        </a:buClr>
        <a:buChar char="•"/>
        <a:defRPr kumimoji="0" sz="26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653110" algn="l" rtl="0" eaLnBrk="1" latinLnBrk="0" hangingPunct="1">
        <a:defRPr kumimoji="0" kern="1200">
          <a:solidFill>
            <a:schemeClr val="tx1"/>
          </a:solidFill>
          <a:latin typeface="+mn-lt"/>
          <a:ea typeface="+mn-ea"/>
          <a:cs typeface="+mn-cs"/>
        </a:defRPr>
      </a:lvl2pPr>
      <a:lvl3pPr marL="1306220" algn="l" rtl="0" eaLnBrk="1" latinLnBrk="0" hangingPunct="1">
        <a:defRPr kumimoji="0" kern="1200">
          <a:solidFill>
            <a:schemeClr val="tx1"/>
          </a:solidFill>
          <a:latin typeface="+mn-lt"/>
          <a:ea typeface="+mn-ea"/>
          <a:cs typeface="+mn-cs"/>
        </a:defRPr>
      </a:lvl3pPr>
      <a:lvl4pPr marL="1959331" algn="l" rtl="0" eaLnBrk="1" latinLnBrk="0" hangingPunct="1">
        <a:defRPr kumimoji="0" kern="1200">
          <a:solidFill>
            <a:schemeClr val="tx1"/>
          </a:solidFill>
          <a:latin typeface="+mn-lt"/>
          <a:ea typeface="+mn-ea"/>
          <a:cs typeface="+mn-cs"/>
        </a:defRPr>
      </a:lvl4pPr>
      <a:lvl5pPr marL="2612441" algn="l" rtl="0" eaLnBrk="1" latinLnBrk="0" hangingPunct="1">
        <a:defRPr kumimoji="0" kern="1200">
          <a:solidFill>
            <a:schemeClr val="tx1"/>
          </a:solidFill>
          <a:latin typeface="+mn-lt"/>
          <a:ea typeface="+mn-ea"/>
          <a:cs typeface="+mn-cs"/>
        </a:defRPr>
      </a:lvl5pPr>
      <a:lvl6pPr marL="3265551" algn="l" rtl="0" eaLnBrk="1" latinLnBrk="0" hangingPunct="1">
        <a:defRPr kumimoji="0" kern="1200">
          <a:solidFill>
            <a:schemeClr val="tx1"/>
          </a:solidFill>
          <a:latin typeface="+mn-lt"/>
          <a:ea typeface="+mn-ea"/>
          <a:cs typeface="+mn-cs"/>
        </a:defRPr>
      </a:lvl6pPr>
      <a:lvl7pPr marL="3918661" algn="l" rtl="0" eaLnBrk="1" latinLnBrk="0" hangingPunct="1">
        <a:defRPr kumimoji="0" kern="1200">
          <a:solidFill>
            <a:schemeClr val="tx1"/>
          </a:solidFill>
          <a:latin typeface="+mn-lt"/>
          <a:ea typeface="+mn-ea"/>
          <a:cs typeface="+mn-cs"/>
        </a:defRPr>
      </a:lvl7pPr>
      <a:lvl8pPr marL="4571771" algn="l" rtl="0" eaLnBrk="1" latinLnBrk="0" hangingPunct="1">
        <a:defRPr kumimoji="0" kern="1200">
          <a:solidFill>
            <a:schemeClr val="tx1"/>
          </a:solidFill>
          <a:latin typeface="+mn-lt"/>
          <a:ea typeface="+mn-ea"/>
          <a:cs typeface="+mn-cs"/>
        </a:defRPr>
      </a:lvl8pPr>
      <a:lvl9pPr marL="5224882"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12.xml"/><Relationship Id="rId5" Type="http://schemas.openxmlformats.org/officeDocument/2006/relationships/image" Target="../media/image1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sp>
      <p:sp>
        <p:nvSpPr>
          <p:cNvPr id="3" name="Shape 1"/>
          <p:cNvSpPr/>
          <p:nvPr/>
        </p:nvSpPr>
        <p:spPr>
          <a:xfrm>
            <a:off x="0" y="0"/>
            <a:ext cx="14630400" cy="8229600"/>
          </a:xfrm>
          <a:prstGeom prst="rect">
            <a:avLst/>
          </a:prstGeom>
          <a:solidFill>
            <a:srgbClr val="FFFCFA"/>
          </a:solidFill>
          <a:ln w="13811">
            <a:solidFill>
              <a:srgbClr val="E5E0DF"/>
            </a:solidFill>
            <a:prstDash val="solid"/>
          </a:ln>
        </p:spPr>
      </p:sp>
      <p:sp>
        <p:nvSpPr>
          <p:cNvPr id="4" name="Text 2"/>
          <p:cNvSpPr/>
          <p:nvPr/>
        </p:nvSpPr>
        <p:spPr>
          <a:xfrm>
            <a:off x="6319602" y="1668185"/>
            <a:ext cx="7477602" cy="2499598"/>
          </a:xfrm>
          <a:prstGeom prst="rect">
            <a:avLst/>
          </a:prstGeom>
          <a:noFill/>
          <a:ln/>
        </p:spPr>
        <p:txBody>
          <a:bodyPr wrap="square" lIns="91431" tIns="45716" rIns="91431" bIns="45716" rtlCol="0" anchor="t"/>
          <a:lstStyle/>
          <a:p>
            <a:pPr>
              <a:lnSpc>
                <a:spcPts val="6561"/>
              </a:lnSpc>
            </a:pPr>
            <a:r>
              <a:rPr lang="en-US" sz="5300" b="1" dirty="0">
                <a:solidFill>
                  <a:srgbClr val="443728"/>
                </a:solidFill>
                <a:latin typeface="Crimson Pro" pitchFamily="34" charset="0"/>
                <a:ea typeface="Crimson Pro" pitchFamily="34" charset="-122"/>
                <a:cs typeface="Crimson Pro" pitchFamily="34" charset="-120"/>
              </a:rPr>
              <a:t>Understanding Supervised Learning and Linear Regression</a:t>
            </a:r>
            <a:endParaRPr lang="en-US" sz="5300" dirty="0"/>
          </a:p>
        </p:txBody>
      </p:sp>
      <p:sp>
        <p:nvSpPr>
          <p:cNvPr id="5" name="Text 3"/>
          <p:cNvSpPr/>
          <p:nvPr/>
        </p:nvSpPr>
        <p:spPr>
          <a:xfrm>
            <a:off x="6319602" y="4501039"/>
            <a:ext cx="7477602" cy="1421606"/>
          </a:xfrm>
          <a:prstGeom prst="rect">
            <a:avLst/>
          </a:prstGeom>
          <a:noFill/>
          <a:ln/>
        </p:spPr>
        <p:txBody>
          <a:bodyPr wrap="square" lIns="91431" tIns="45716" rIns="91431" bIns="45716" rtlCol="0" anchor="t"/>
          <a:lstStyle/>
          <a:p>
            <a:pPr>
              <a:lnSpc>
                <a:spcPts val="2798"/>
              </a:lnSpc>
            </a:pPr>
            <a:r>
              <a:rPr lang="en-US" sz="1700" dirty="0">
                <a:solidFill>
                  <a:srgbClr val="443728"/>
                </a:solidFill>
                <a:latin typeface="Open Sans" pitchFamily="34" charset="0"/>
                <a:ea typeface="Open Sans" pitchFamily="34" charset="-122"/>
                <a:cs typeface="Open Sans" pitchFamily="34" charset="-120"/>
              </a:rPr>
              <a:t>Supervised learning is a machine learning technique where a model is trained on a labeled dataset to make predictions. Linear regression is a specific supervised learning algorithm used to model relationships between variables.</a:t>
            </a:r>
            <a:endParaRPr lang="en-US" sz="1700" dirty="0"/>
          </a:p>
        </p:txBody>
      </p:sp>
      <p:sp>
        <p:nvSpPr>
          <p:cNvPr id="6" name="Shape 4"/>
          <p:cNvSpPr/>
          <p:nvPr/>
        </p:nvSpPr>
        <p:spPr>
          <a:xfrm>
            <a:off x="6319600" y="6189227"/>
            <a:ext cx="355402" cy="355402"/>
          </a:xfrm>
          <a:prstGeom prst="roundRect">
            <a:avLst>
              <a:gd name="adj" fmla="val 25726039"/>
            </a:avLst>
          </a:prstGeom>
          <a:solidFill>
            <a:srgbClr val="B51A3C"/>
          </a:solidFill>
          <a:ln w="7620">
            <a:solidFill>
              <a:srgbClr val="FFFFFF"/>
            </a:solidFill>
            <a:prstDash val="solid"/>
          </a:ln>
        </p:spPr>
      </p:sp>
      <p:sp>
        <p:nvSpPr>
          <p:cNvPr id="7" name="Text 5"/>
          <p:cNvSpPr/>
          <p:nvPr/>
        </p:nvSpPr>
        <p:spPr>
          <a:xfrm>
            <a:off x="6398183" y="6184106"/>
            <a:ext cx="198120" cy="365760"/>
          </a:xfrm>
          <a:prstGeom prst="rect">
            <a:avLst/>
          </a:prstGeom>
          <a:noFill/>
          <a:ln/>
        </p:spPr>
        <p:txBody>
          <a:bodyPr wrap="none" lIns="91431" tIns="45716" rIns="91431" bIns="45716" rtlCol="0" anchor="t"/>
          <a:lstStyle/>
          <a:p>
            <a:pPr algn="ctr">
              <a:lnSpc>
                <a:spcPts val="2880"/>
              </a:lnSpc>
            </a:pPr>
            <a:r>
              <a:rPr lang="en-US" sz="1100" dirty="0">
                <a:solidFill>
                  <a:srgbClr val="FFFFFF"/>
                </a:solidFill>
                <a:latin typeface="Open Sans" pitchFamily="34" charset="0"/>
                <a:ea typeface="Open Sans" pitchFamily="34" charset="-122"/>
                <a:cs typeface="Open Sans" pitchFamily="34" charset="-120"/>
              </a:rPr>
              <a:t>rH</a:t>
            </a:r>
            <a:endParaRPr lang="en-US" sz="1100" dirty="0"/>
          </a:p>
        </p:txBody>
      </p:sp>
      <p:sp>
        <p:nvSpPr>
          <p:cNvPr id="8" name="Text 6"/>
          <p:cNvSpPr/>
          <p:nvPr/>
        </p:nvSpPr>
        <p:spPr>
          <a:xfrm>
            <a:off x="6786089" y="6172557"/>
            <a:ext cx="2476501" cy="388858"/>
          </a:xfrm>
          <a:prstGeom prst="rect">
            <a:avLst/>
          </a:prstGeom>
          <a:noFill/>
          <a:ln/>
        </p:spPr>
        <p:txBody>
          <a:bodyPr wrap="none" lIns="91431" tIns="45716" rIns="91431" bIns="45716" rtlCol="0" anchor="t"/>
          <a:lstStyle/>
          <a:p>
            <a:pPr>
              <a:lnSpc>
                <a:spcPts val="3061"/>
              </a:lnSpc>
            </a:pPr>
            <a:r>
              <a:rPr lang="en-US" sz="2100" b="1" dirty="0">
                <a:solidFill>
                  <a:srgbClr val="443728"/>
                </a:solidFill>
                <a:latin typeface="Open Sans" pitchFamily="34" charset="0"/>
                <a:ea typeface="Open Sans" pitchFamily="34" charset="-122"/>
                <a:cs typeface="Open Sans" pitchFamily="34" charset="-120"/>
              </a:rPr>
              <a:t>by raqeeb Hashmi</a:t>
            </a:r>
            <a:endParaRPr lang="en-US" sz="2100" dirty="0"/>
          </a:p>
        </p:txBody>
      </p:sp>
      <p:pic>
        <p:nvPicPr>
          <p:cNvPr id="9" name="Image 0" descr="preencoded.png"/>
          <p:cNvPicPr>
            <a:picLocks noChangeAspect="1"/>
          </p:cNvPicPr>
          <p:nvPr/>
        </p:nvPicPr>
        <p:blipFill>
          <a:blip r:embed="rId3"/>
          <a:stretch>
            <a:fillRect/>
          </a:stretch>
        </p:blipFill>
        <p:spPr>
          <a:xfrm>
            <a:off x="0" y="0"/>
            <a:ext cx="5486400" cy="82296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60360" y="302514"/>
            <a:ext cx="12463265" cy="707878"/>
          </a:xfrm>
          <a:prstGeom prst="rect">
            <a:avLst/>
          </a:prstGeom>
        </p:spPr>
        <p:txBody>
          <a:bodyPr wrap="none" lIns="91431" tIns="45716" rIns="91431" bIns="45716">
            <a:spAutoFit/>
          </a:bodyPr>
          <a:lstStyle/>
          <a:p>
            <a:r>
              <a:rPr lang="en-US" sz="4000" b="1" dirty="0"/>
              <a:t>Supervised Learning and Linear Regression in Education</a:t>
            </a:r>
            <a:endParaRPr lang="en-IN" sz="4000" b="1"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55635" y="1184225"/>
            <a:ext cx="6070227" cy="3140440"/>
          </a:xfrm>
          <a:prstGeom prst="rect">
            <a:avLst/>
          </a:prstGeom>
          <a:ln>
            <a:noFill/>
          </a:ln>
          <a:effectLst>
            <a:outerShdw blurRad="292100" dist="139700" dir="2700000" algn="tl" rotWithShape="0">
              <a:srgbClr val="333333">
                <a:alpha val="65000"/>
              </a:srgbClr>
            </a:outerShdw>
          </a:effectLst>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9601" y="1184225"/>
            <a:ext cx="6500490" cy="3102964"/>
          </a:xfrm>
          <a:prstGeom prst="rect">
            <a:avLst/>
          </a:prstGeom>
          <a:ln>
            <a:noFill/>
          </a:ln>
          <a:effectLst>
            <a:outerShdw blurRad="292100" dist="139700" dir="2700000" algn="tl" rotWithShape="0">
              <a:srgbClr val="333333">
                <a:alpha val="65000"/>
              </a:srgbClr>
            </a:outerShdw>
          </a:effectLst>
        </p:spPr>
      </p:pic>
      <p:sp>
        <p:nvSpPr>
          <p:cNvPr id="7" name="TextBox 6"/>
          <p:cNvSpPr txBox="1"/>
          <p:nvPr/>
        </p:nvSpPr>
        <p:spPr>
          <a:xfrm>
            <a:off x="779488" y="4482061"/>
            <a:ext cx="13566097" cy="3600978"/>
          </a:xfrm>
          <a:prstGeom prst="rect">
            <a:avLst/>
          </a:prstGeom>
          <a:noFill/>
        </p:spPr>
        <p:txBody>
          <a:bodyPr wrap="square" lIns="91431" tIns="45716" rIns="91431" bIns="45716" rtlCol="0">
            <a:spAutoFit/>
          </a:bodyPr>
          <a:lstStyle/>
          <a:p>
            <a:pPr algn="just"/>
            <a:r>
              <a:rPr lang="en-US" sz="2800" b="1" dirty="0"/>
              <a:t>Supervised Learning</a:t>
            </a:r>
          </a:p>
          <a:p>
            <a:pPr algn="just"/>
            <a:r>
              <a:rPr lang="en-US" sz="2200" dirty="0"/>
              <a:t>Supervised learning is a type of machine learning where the algorithm learns from labeled data. In educational settings, this can be used to predict student outcomes and identify areas for improvement</a:t>
            </a:r>
            <a:r>
              <a:rPr lang="en-US" sz="2200" dirty="0" smtClean="0"/>
              <a:t>.</a:t>
            </a:r>
            <a:endParaRPr lang="en-US" dirty="0"/>
          </a:p>
          <a:p>
            <a:pPr algn="just"/>
            <a:r>
              <a:rPr lang="en-US" sz="2400" b="1" dirty="0"/>
              <a:t>Linear Regression</a:t>
            </a:r>
          </a:p>
          <a:p>
            <a:pPr algn="just"/>
            <a:r>
              <a:rPr lang="en-US" sz="2200" dirty="0"/>
              <a:t>Linear regression is a type of supervised learning algorithm used to model the relationship between two variables. For example, it can be used to predict a student's score based on the number of hours they study.</a:t>
            </a:r>
          </a:p>
          <a:p>
            <a:pPr marL="285721" indent="-285721" algn="just">
              <a:buFont typeface="Arial" pitchFamily="34" charset="0"/>
              <a:buChar char="•"/>
            </a:pPr>
            <a:r>
              <a:rPr lang="en-US" sz="2200" dirty="0"/>
              <a:t>Improved Student Outcomes: By using supervised learning and linear regression, educators can identify students who may be struggling and provide targeted interventions to improve their performance.</a:t>
            </a:r>
          </a:p>
          <a:p>
            <a:pPr marL="285721" indent="-285721" algn="just">
              <a:buFont typeface="Arial" pitchFamily="34" charset="0"/>
              <a:buChar char="•"/>
            </a:pPr>
            <a:r>
              <a:rPr lang="en-US" sz="2200" dirty="0"/>
              <a:t>Streamlined Administrative Tasks: Predictive models can be used to automate administrative tasks, such as scheduling and resource allocation, freeing up educators to focus on teaching and student support</a:t>
            </a:r>
            <a:r>
              <a:rPr lang="en-US" sz="2200" dirty="0" smtClean="0"/>
              <a:t>.</a:t>
            </a:r>
            <a:endParaRPr lang="en-US" sz="2200" dirty="0"/>
          </a:p>
        </p:txBody>
      </p:sp>
    </p:spTree>
    <p:extLst>
      <p:ext uri="{BB962C8B-B14F-4D97-AF65-F5344CB8AC3E}">
        <p14:creationId xmlns:p14="http://schemas.microsoft.com/office/powerpoint/2010/main" val="22165819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57199" y="497387"/>
            <a:ext cx="6517535" cy="707878"/>
          </a:xfrm>
          <a:prstGeom prst="rect">
            <a:avLst/>
          </a:prstGeom>
        </p:spPr>
        <p:txBody>
          <a:bodyPr wrap="none" lIns="91431" tIns="45716" rIns="91431" bIns="45716">
            <a:spAutoFit/>
          </a:bodyPr>
          <a:lstStyle/>
          <a:p>
            <a:r>
              <a:rPr lang="en-IN" sz="4000" b="1" dirty="0"/>
              <a:t>Types of Supervised Learning</a:t>
            </a:r>
            <a:endParaRPr lang="en-IN" sz="4000" b="1" dirty="0"/>
          </a:p>
        </p:txBody>
      </p:sp>
      <p:sp>
        <p:nvSpPr>
          <p:cNvPr id="4" name="Rectangle 1"/>
          <p:cNvSpPr>
            <a:spLocks noChangeArrowheads="1"/>
          </p:cNvSpPr>
          <p:nvPr/>
        </p:nvSpPr>
        <p:spPr bwMode="auto">
          <a:xfrm>
            <a:off x="2" y="-192355"/>
            <a:ext cx="184712" cy="384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31" tIns="45716" rIns="91431" bIns="45716" numCol="1" anchor="ctr" anchorCtr="0" compatLnSpc="1">
            <a:prstTxWarp prst="textNoShape">
              <a:avLst/>
            </a:prstTxWarp>
            <a:spAutoFit/>
          </a:bodyPr>
          <a:lstStyle/>
          <a:p>
            <a:pPr fontAlgn="base">
              <a:spcBef>
                <a:spcPct val="0"/>
              </a:spcBef>
              <a:spcAft>
                <a:spcPct val="0"/>
              </a:spcAft>
            </a:pPr>
            <a:endParaRPr lang="en-US">
              <a:latin typeface="Arial" charset="0"/>
              <a:cs typeface="Arial" charset="0"/>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1334127"/>
            <a:ext cx="7022893" cy="3462728"/>
          </a:xfrm>
          <a:prstGeom prst="rect">
            <a:avLst/>
          </a:prstGeom>
          <a:ln>
            <a:noFill/>
          </a:ln>
          <a:effectLst>
            <a:softEdge rad="112500"/>
          </a:effectLst>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36204" y="1333654"/>
            <a:ext cx="6053070" cy="3463200"/>
          </a:xfrm>
          <a:prstGeom prst="rect">
            <a:avLst/>
          </a:prstGeom>
          <a:ln>
            <a:noFill/>
          </a:ln>
          <a:effectLst>
            <a:softEdge rad="112500"/>
          </a:effectLst>
        </p:spPr>
      </p:pic>
      <p:sp>
        <p:nvSpPr>
          <p:cNvPr id="7" name="TextBox 6"/>
          <p:cNvSpPr txBox="1"/>
          <p:nvPr/>
        </p:nvSpPr>
        <p:spPr>
          <a:xfrm>
            <a:off x="680207" y="5126636"/>
            <a:ext cx="5921115" cy="2169817"/>
          </a:xfrm>
          <a:prstGeom prst="rect">
            <a:avLst/>
          </a:prstGeom>
          <a:noFill/>
        </p:spPr>
        <p:txBody>
          <a:bodyPr wrap="square" lIns="91431" tIns="45716" rIns="91431" bIns="45716" rtlCol="0">
            <a:spAutoFit/>
          </a:bodyPr>
          <a:lstStyle/>
          <a:p>
            <a:r>
              <a:rPr lang="en-US" sz="2800" b="1" dirty="0"/>
              <a:t>Regression</a:t>
            </a:r>
          </a:p>
          <a:p>
            <a:r>
              <a:rPr lang="en-US" sz="2200" dirty="0"/>
              <a:t>Regression is a type of supervised learning used to predict continuous values. It involves finding the relationship between a dependent variable and one or more independent variables</a:t>
            </a:r>
            <a:r>
              <a:rPr lang="en-US" dirty="0"/>
              <a:t>.</a:t>
            </a:r>
          </a:p>
          <a:p>
            <a:endParaRPr lang="en-IN" dirty="0"/>
          </a:p>
        </p:txBody>
      </p:sp>
      <p:sp>
        <p:nvSpPr>
          <p:cNvPr id="8" name="TextBox 7"/>
          <p:cNvSpPr txBox="1"/>
          <p:nvPr/>
        </p:nvSpPr>
        <p:spPr>
          <a:xfrm>
            <a:off x="8036205" y="5126636"/>
            <a:ext cx="5829698" cy="2215983"/>
          </a:xfrm>
          <a:prstGeom prst="rect">
            <a:avLst/>
          </a:prstGeom>
          <a:noFill/>
        </p:spPr>
        <p:txBody>
          <a:bodyPr wrap="square" lIns="91431" tIns="45716" rIns="91431" bIns="45716" rtlCol="0">
            <a:spAutoFit/>
          </a:bodyPr>
          <a:lstStyle/>
          <a:p>
            <a:r>
              <a:rPr lang="en-US" sz="2800" b="1" dirty="0"/>
              <a:t>Classification</a:t>
            </a:r>
          </a:p>
          <a:p>
            <a:r>
              <a:rPr lang="en-US" sz="2200" dirty="0"/>
              <a:t>Classification is another type of supervised learning used to predict discrete values. It involves finding the relationship between a dependent variable and one or more independent variables, and then classifying the data into different categories</a:t>
            </a:r>
            <a:r>
              <a:rPr lang="en-US" dirty="0" smtClean="0"/>
              <a:t>.</a:t>
            </a:r>
            <a:endParaRPr lang="en-US" dirty="0"/>
          </a:p>
        </p:txBody>
      </p:sp>
    </p:spTree>
    <p:extLst>
      <p:ext uri="{BB962C8B-B14F-4D97-AF65-F5344CB8AC3E}">
        <p14:creationId xmlns:p14="http://schemas.microsoft.com/office/powerpoint/2010/main" val="37384310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29587" y="715703"/>
            <a:ext cx="13536118" cy="2354483"/>
          </a:xfrm>
          <a:prstGeom prst="rect">
            <a:avLst/>
          </a:prstGeom>
        </p:spPr>
        <p:txBody>
          <a:bodyPr wrap="square" lIns="91431" tIns="45716" rIns="91431" bIns="45716">
            <a:spAutoFit/>
          </a:bodyPr>
          <a:lstStyle/>
          <a:p>
            <a:r>
              <a:rPr lang="en-US" sz="4000" b="1" dirty="0"/>
              <a:t>Linear Regression: Definition and Use Cases </a:t>
            </a:r>
            <a:r>
              <a:rPr lang="en-US" b="1" dirty="0" smtClean="0"/>
              <a:t>  </a:t>
            </a:r>
          </a:p>
          <a:p>
            <a:pPr algn="just"/>
            <a:endParaRPr lang="en-US" b="1" dirty="0"/>
          </a:p>
          <a:p>
            <a:pPr algn="just"/>
            <a:r>
              <a:rPr lang="en-US" sz="2200" dirty="0"/>
              <a:t>Linear regression is a type of supervised learning algorithm used in machine learning and statistics. It is used to model the relationship between two variables where one variable is dependent on the other variable. The goal of linear regression is to find the best fit line that describes the relationship between the variables. This line can then be used to make predictions about the dependent variable based on the independent variable</a:t>
            </a:r>
            <a:r>
              <a:rPr lang="en-US" sz="2200" dirty="0"/>
              <a:t>.</a:t>
            </a:r>
          </a:p>
        </p:txBody>
      </p:sp>
      <p:sp>
        <p:nvSpPr>
          <p:cNvPr id="3" name="Rectangle 2"/>
          <p:cNvSpPr/>
          <p:nvPr/>
        </p:nvSpPr>
        <p:spPr>
          <a:xfrm>
            <a:off x="629588" y="3260443"/>
            <a:ext cx="6940446" cy="3847199"/>
          </a:xfrm>
          <a:prstGeom prst="rect">
            <a:avLst/>
          </a:prstGeom>
        </p:spPr>
        <p:txBody>
          <a:bodyPr wrap="square" lIns="91431" tIns="45716" rIns="91431" bIns="45716">
            <a:spAutoFit/>
          </a:bodyPr>
          <a:lstStyle/>
          <a:p>
            <a:r>
              <a:rPr lang="en-US" sz="3000" b="1" dirty="0"/>
              <a:t>Example: Predicting Student Scores Based on Study </a:t>
            </a:r>
            <a:r>
              <a:rPr lang="en-US" sz="3000" b="1" dirty="0" smtClean="0"/>
              <a:t>Hours</a:t>
            </a:r>
          </a:p>
          <a:p>
            <a:endParaRPr lang="en-US" sz="800" b="1" dirty="0"/>
          </a:p>
          <a:p>
            <a:pPr algn="just"/>
            <a:r>
              <a:rPr lang="en-US" sz="2200" dirty="0"/>
              <a:t>Let's take an example of predicting the score of a student based on the number of hours they study. We have a dataset that contains the number of hours a student studies and their corresponding scores. We can use linear regression to find the best fit line that describes the relationship between the number of hours studied and the score obtained. Once we have this line, we can use it to make predictions about the score of a student based on the number of hours they study.</a:t>
            </a: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94495" y="3260444"/>
            <a:ext cx="5621310" cy="4234640"/>
          </a:xfrm>
          <a:prstGeom prst="rect">
            <a:avLst/>
          </a:prstGeom>
        </p:spPr>
      </p:pic>
    </p:spTree>
    <p:extLst>
      <p:ext uri="{BB962C8B-B14F-4D97-AF65-F5344CB8AC3E}">
        <p14:creationId xmlns:p14="http://schemas.microsoft.com/office/powerpoint/2010/main" val="27290503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4" name="Text 2"/>
          <p:cNvSpPr/>
          <p:nvPr/>
        </p:nvSpPr>
        <p:spPr>
          <a:xfrm>
            <a:off x="321112" y="732355"/>
            <a:ext cx="6332221" cy="694373"/>
          </a:xfrm>
          <a:prstGeom prst="rect">
            <a:avLst/>
          </a:prstGeom>
          <a:noFill/>
          <a:ln/>
        </p:spPr>
        <p:txBody>
          <a:bodyPr wrap="none" lIns="91431" tIns="45716" rIns="91431" bIns="45716" rtlCol="0" anchor="t"/>
          <a:lstStyle/>
          <a:p>
            <a:pPr>
              <a:lnSpc>
                <a:spcPts val="5468"/>
              </a:lnSpc>
            </a:pPr>
            <a:r>
              <a:rPr lang="en-US" sz="4400" b="1" dirty="0">
                <a:solidFill>
                  <a:srgbClr val="443728"/>
                </a:solidFill>
                <a:latin typeface="Crimson Pro" pitchFamily="34" charset="0"/>
                <a:ea typeface="Crimson Pro" pitchFamily="34" charset="-122"/>
                <a:cs typeface="Crimson Pro" pitchFamily="34" charset="-120"/>
              </a:rPr>
              <a:t>What is Linear Regression?</a:t>
            </a:r>
            <a:endParaRPr lang="en-US" sz="4400" dirty="0"/>
          </a:p>
        </p:txBody>
      </p:sp>
      <p:sp>
        <p:nvSpPr>
          <p:cNvPr id="6" name="Text 4"/>
          <p:cNvSpPr/>
          <p:nvPr/>
        </p:nvSpPr>
        <p:spPr>
          <a:xfrm>
            <a:off x="6508552" y="2669619"/>
            <a:ext cx="121920" cy="416482"/>
          </a:xfrm>
          <a:prstGeom prst="rect">
            <a:avLst/>
          </a:prstGeom>
          <a:noFill/>
          <a:ln/>
        </p:spPr>
        <p:txBody>
          <a:bodyPr wrap="none" lIns="91431" tIns="45716" rIns="91431" bIns="45716" rtlCol="0" anchor="t"/>
          <a:lstStyle/>
          <a:p>
            <a:pPr algn="ctr">
              <a:lnSpc>
                <a:spcPts val="3281"/>
              </a:lnSpc>
            </a:pPr>
            <a:endParaRPr lang="en-US" sz="2600" dirty="0"/>
          </a:p>
        </p:txBody>
      </p:sp>
      <p:sp>
        <p:nvSpPr>
          <p:cNvPr id="7" name="Text 5"/>
          <p:cNvSpPr/>
          <p:nvPr/>
        </p:nvSpPr>
        <p:spPr>
          <a:xfrm>
            <a:off x="7041714" y="2704267"/>
            <a:ext cx="2221944" cy="347186"/>
          </a:xfrm>
          <a:prstGeom prst="rect">
            <a:avLst/>
          </a:prstGeom>
          <a:noFill/>
          <a:ln/>
        </p:spPr>
        <p:txBody>
          <a:bodyPr wrap="none" lIns="91431" tIns="45716" rIns="91431" bIns="45716" rtlCol="0" anchor="t"/>
          <a:lstStyle/>
          <a:p>
            <a:pPr>
              <a:lnSpc>
                <a:spcPts val="2734"/>
              </a:lnSpc>
            </a:pPr>
            <a:endParaRPr lang="en-US" sz="2100" dirty="0"/>
          </a:p>
        </p:txBody>
      </p:sp>
      <p:sp>
        <p:nvSpPr>
          <p:cNvPr id="8" name="Text 6"/>
          <p:cNvSpPr/>
          <p:nvPr/>
        </p:nvSpPr>
        <p:spPr>
          <a:xfrm>
            <a:off x="7041716" y="3273623"/>
            <a:ext cx="6755486" cy="1421606"/>
          </a:xfrm>
          <a:prstGeom prst="rect">
            <a:avLst/>
          </a:prstGeom>
          <a:noFill/>
          <a:ln/>
        </p:spPr>
        <p:txBody>
          <a:bodyPr wrap="square" lIns="91431" tIns="45716" rIns="91431" bIns="45716" rtlCol="0" anchor="t"/>
          <a:lstStyle/>
          <a:p>
            <a:pPr>
              <a:lnSpc>
                <a:spcPts val="2798"/>
              </a:lnSpc>
            </a:pPr>
            <a:endParaRPr lang="en-US" sz="1700" dirty="0"/>
          </a:p>
        </p:txBody>
      </p:sp>
      <p:sp>
        <p:nvSpPr>
          <p:cNvPr id="9" name="Shape 7"/>
          <p:cNvSpPr/>
          <p:nvPr/>
        </p:nvSpPr>
        <p:spPr>
          <a:xfrm>
            <a:off x="455765" y="1838070"/>
            <a:ext cx="499942" cy="499943"/>
          </a:xfrm>
          <a:prstGeom prst="roundRect">
            <a:avLst>
              <a:gd name="adj" fmla="val 20000"/>
            </a:avLst>
          </a:prstGeom>
          <a:solidFill>
            <a:srgbClr val="EBE2E0"/>
          </a:solidFill>
          <a:ln w="13811">
            <a:solidFill>
              <a:srgbClr val="D7C5C1"/>
            </a:solidFill>
            <a:prstDash val="solid"/>
          </a:ln>
        </p:spPr>
      </p:sp>
      <p:sp>
        <p:nvSpPr>
          <p:cNvPr id="10" name="Text 8"/>
          <p:cNvSpPr/>
          <p:nvPr/>
        </p:nvSpPr>
        <p:spPr>
          <a:xfrm>
            <a:off x="621918" y="1879799"/>
            <a:ext cx="167640" cy="416482"/>
          </a:xfrm>
          <a:prstGeom prst="rect">
            <a:avLst/>
          </a:prstGeom>
          <a:noFill/>
          <a:ln/>
        </p:spPr>
        <p:txBody>
          <a:bodyPr wrap="none" lIns="91431" tIns="45716" rIns="91431" bIns="45716" rtlCol="0" anchor="t"/>
          <a:lstStyle/>
          <a:p>
            <a:pPr algn="ctr">
              <a:lnSpc>
                <a:spcPts val="3281"/>
              </a:lnSpc>
            </a:pPr>
            <a:r>
              <a:rPr lang="en-US" sz="2600" b="1" dirty="0">
                <a:solidFill>
                  <a:srgbClr val="443728"/>
                </a:solidFill>
                <a:latin typeface="Crimson Pro" pitchFamily="34" charset="0"/>
                <a:ea typeface="Crimson Pro" pitchFamily="34" charset="-122"/>
                <a:cs typeface="Crimson Pro" pitchFamily="34" charset="-120"/>
              </a:rPr>
              <a:t>1</a:t>
            </a:r>
            <a:endParaRPr lang="en-US" sz="2600" dirty="0"/>
          </a:p>
        </p:txBody>
      </p:sp>
      <p:sp>
        <p:nvSpPr>
          <p:cNvPr id="11" name="Text 9"/>
          <p:cNvSpPr/>
          <p:nvPr/>
        </p:nvSpPr>
        <p:spPr>
          <a:xfrm>
            <a:off x="955710" y="1914447"/>
            <a:ext cx="2221944" cy="347186"/>
          </a:xfrm>
          <a:prstGeom prst="rect">
            <a:avLst/>
          </a:prstGeom>
          <a:noFill/>
          <a:ln/>
        </p:spPr>
        <p:txBody>
          <a:bodyPr wrap="none" lIns="91431" tIns="45716" rIns="91431" bIns="45716" rtlCol="0" anchor="t"/>
          <a:lstStyle/>
          <a:p>
            <a:pPr>
              <a:lnSpc>
                <a:spcPts val="2734"/>
              </a:lnSpc>
            </a:pPr>
            <a:r>
              <a:rPr lang="en-US" sz="2400" b="1" dirty="0">
                <a:solidFill>
                  <a:srgbClr val="443728"/>
                </a:solidFill>
                <a:ea typeface="Crimson Pro" pitchFamily="34" charset="-122"/>
                <a:cs typeface="Crimson Pro" pitchFamily="34" charset="-120"/>
              </a:rPr>
              <a:t>Equation</a:t>
            </a:r>
            <a:endParaRPr lang="en-US" sz="2400" dirty="0"/>
          </a:p>
        </p:txBody>
      </p:sp>
      <p:sp>
        <p:nvSpPr>
          <p:cNvPr id="12" name="Text 10"/>
          <p:cNvSpPr/>
          <p:nvPr/>
        </p:nvSpPr>
        <p:spPr>
          <a:xfrm>
            <a:off x="955708" y="2414390"/>
            <a:ext cx="6755486" cy="1066205"/>
          </a:xfrm>
          <a:prstGeom prst="rect">
            <a:avLst/>
          </a:prstGeom>
          <a:noFill/>
          <a:ln/>
        </p:spPr>
        <p:txBody>
          <a:bodyPr wrap="square" lIns="91431" tIns="45716" rIns="91431" bIns="45716" rtlCol="0" anchor="t"/>
          <a:lstStyle/>
          <a:p>
            <a:pPr algn="just">
              <a:lnSpc>
                <a:spcPts val="2798"/>
              </a:lnSpc>
            </a:pPr>
            <a:r>
              <a:rPr lang="en-US" sz="2200" dirty="0">
                <a:solidFill>
                  <a:srgbClr val="443728"/>
                </a:solidFill>
                <a:ea typeface="Open Sans" pitchFamily="34" charset="-122"/>
                <a:cs typeface="Open Sans" pitchFamily="34" charset="-120"/>
              </a:rPr>
              <a:t>The equation for linear regression is: y = mx + c, where y is the dependent variable, x is the independent variable, m is the slope, and c is the y-intercept</a:t>
            </a:r>
            <a:r>
              <a:rPr lang="en-US" sz="1700" dirty="0">
                <a:solidFill>
                  <a:srgbClr val="443728"/>
                </a:solidFill>
                <a:ea typeface="Open Sans" pitchFamily="34" charset="-122"/>
                <a:cs typeface="Open Sans" pitchFamily="34" charset="-120"/>
              </a:rPr>
              <a:t>.</a:t>
            </a:r>
            <a:endParaRPr lang="en-US" sz="1700" dirty="0"/>
          </a:p>
        </p:txBody>
      </p:sp>
      <p:sp>
        <p:nvSpPr>
          <p:cNvPr id="15" name="TextBox 14"/>
          <p:cNvSpPr txBox="1"/>
          <p:nvPr/>
        </p:nvSpPr>
        <p:spPr>
          <a:xfrm>
            <a:off x="955708" y="3863170"/>
            <a:ext cx="6755486" cy="3677922"/>
          </a:xfrm>
          <a:prstGeom prst="rect">
            <a:avLst/>
          </a:prstGeom>
          <a:noFill/>
        </p:spPr>
        <p:txBody>
          <a:bodyPr wrap="square" lIns="91431" tIns="45716" rIns="91431" bIns="45716" rtlCol="0">
            <a:spAutoFit/>
          </a:bodyPr>
          <a:lstStyle/>
          <a:p>
            <a:r>
              <a:rPr lang="en-US" sz="2400" b="1" dirty="0"/>
              <a:t>Training the Model</a:t>
            </a:r>
          </a:p>
          <a:p>
            <a:endParaRPr lang="en-US" sz="1400" b="1" dirty="0"/>
          </a:p>
          <a:p>
            <a:pPr algn="just"/>
            <a:r>
              <a:rPr lang="en-US" sz="2200" dirty="0"/>
              <a:t>Once we have understood our dataset, we can start training our model. In linear regression, we want to find the best fit line that describes the relationship between the number of hours studied and the score obtained. We use a cost function to measure how well our line fits the data and adjust the parameters of the line until we get the best fit. Once we have the best fit line, we can use it to make predictions about the score of a student based on the number of hours they study.</a:t>
            </a:r>
          </a:p>
          <a:p>
            <a:endParaRPr lang="en-IN" dirty="0"/>
          </a:p>
        </p:txBody>
      </p:sp>
      <p:sp>
        <p:nvSpPr>
          <p:cNvPr id="16" name="Shape 7"/>
          <p:cNvSpPr/>
          <p:nvPr/>
        </p:nvSpPr>
        <p:spPr>
          <a:xfrm>
            <a:off x="455765" y="3818200"/>
            <a:ext cx="499942" cy="499943"/>
          </a:xfrm>
          <a:prstGeom prst="roundRect">
            <a:avLst>
              <a:gd name="adj" fmla="val 20000"/>
            </a:avLst>
          </a:prstGeom>
          <a:solidFill>
            <a:srgbClr val="EBE2E0"/>
          </a:solidFill>
          <a:ln w="13811">
            <a:solidFill>
              <a:srgbClr val="D7C5C1"/>
            </a:solidFill>
            <a:prstDash val="solid"/>
          </a:ln>
        </p:spPr>
      </p:sp>
      <p:sp>
        <p:nvSpPr>
          <p:cNvPr id="17" name="TextBox 16"/>
          <p:cNvSpPr txBox="1"/>
          <p:nvPr/>
        </p:nvSpPr>
        <p:spPr>
          <a:xfrm>
            <a:off x="514609" y="3820409"/>
            <a:ext cx="382250" cy="492434"/>
          </a:xfrm>
          <a:prstGeom prst="rect">
            <a:avLst/>
          </a:prstGeom>
          <a:noFill/>
        </p:spPr>
        <p:txBody>
          <a:bodyPr wrap="square" lIns="91431" tIns="45716" rIns="91431" bIns="45716" rtlCol="0">
            <a:spAutoFit/>
          </a:bodyPr>
          <a:lstStyle/>
          <a:p>
            <a:r>
              <a:rPr lang="en-US" sz="2600" b="1" dirty="0"/>
              <a:t>2</a:t>
            </a:r>
            <a:endParaRPr lang="en-IN" sz="2600" b="1" dirty="0"/>
          </a:p>
        </p:txBody>
      </p:sp>
      <p:sp>
        <p:nvSpPr>
          <p:cNvPr id="19" name="TextBox 18"/>
          <p:cNvSpPr txBox="1"/>
          <p:nvPr/>
        </p:nvSpPr>
        <p:spPr>
          <a:xfrm>
            <a:off x="8394491" y="1897293"/>
            <a:ext cx="6086006" cy="2939258"/>
          </a:xfrm>
          <a:prstGeom prst="rect">
            <a:avLst/>
          </a:prstGeom>
          <a:noFill/>
        </p:spPr>
        <p:txBody>
          <a:bodyPr wrap="square" lIns="91431" tIns="45716" rIns="91431" bIns="45716" rtlCol="0">
            <a:spAutoFit/>
          </a:bodyPr>
          <a:lstStyle/>
          <a:p>
            <a:r>
              <a:rPr lang="en-US" sz="2400" b="1" dirty="0"/>
              <a:t>Evaluating the Model</a:t>
            </a:r>
          </a:p>
          <a:p>
            <a:endParaRPr lang="en-US" sz="1000" b="1" dirty="0"/>
          </a:p>
          <a:p>
            <a:pPr algn="just"/>
            <a:r>
              <a:rPr lang="en-US" sz="2200" dirty="0" smtClean="0"/>
              <a:t>After </a:t>
            </a:r>
            <a:r>
              <a:rPr lang="en-US" sz="2200" dirty="0"/>
              <a:t>training our model, we need to evaluate its performance. We can do this by using a test dataset that the model has not seen before. We can then compare the predictions made by our model with the actual scores and calculate the error. The lower the error, the better the performance of our model.</a:t>
            </a:r>
          </a:p>
          <a:p>
            <a:endParaRPr lang="en-IN" dirty="0"/>
          </a:p>
        </p:txBody>
      </p:sp>
      <p:sp>
        <p:nvSpPr>
          <p:cNvPr id="20" name="Shape 7"/>
          <p:cNvSpPr/>
          <p:nvPr/>
        </p:nvSpPr>
        <p:spPr>
          <a:xfrm>
            <a:off x="7894551" y="1914449"/>
            <a:ext cx="499942" cy="499943"/>
          </a:xfrm>
          <a:prstGeom prst="roundRect">
            <a:avLst>
              <a:gd name="adj" fmla="val 20000"/>
            </a:avLst>
          </a:prstGeom>
          <a:solidFill>
            <a:srgbClr val="EBE2E0"/>
          </a:solidFill>
          <a:ln w="13811">
            <a:solidFill>
              <a:srgbClr val="D7C5C1"/>
            </a:solidFill>
            <a:prstDash val="solid"/>
          </a:ln>
        </p:spPr>
      </p:sp>
      <p:sp>
        <p:nvSpPr>
          <p:cNvPr id="21" name="TextBox 20"/>
          <p:cNvSpPr txBox="1"/>
          <p:nvPr/>
        </p:nvSpPr>
        <p:spPr>
          <a:xfrm>
            <a:off x="7922303" y="1914448"/>
            <a:ext cx="472190" cy="492434"/>
          </a:xfrm>
          <a:prstGeom prst="rect">
            <a:avLst/>
          </a:prstGeom>
          <a:noFill/>
        </p:spPr>
        <p:txBody>
          <a:bodyPr wrap="square" lIns="91431" tIns="45716" rIns="91431" bIns="45716" rtlCol="0">
            <a:spAutoFit/>
          </a:bodyPr>
          <a:lstStyle/>
          <a:p>
            <a:r>
              <a:rPr lang="en-US" sz="2600" b="1" dirty="0"/>
              <a:t>3</a:t>
            </a:r>
            <a:endParaRPr lang="en-IN" sz="2600" b="1"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4" name="Text 2"/>
          <p:cNvSpPr/>
          <p:nvPr/>
        </p:nvSpPr>
        <p:spPr>
          <a:xfrm>
            <a:off x="833198" y="567633"/>
            <a:ext cx="12358149" cy="1388746"/>
          </a:xfrm>
          <a:prstGeom prst="rect">
            <a:avLst/>
          </a:prstGeom>
          <a:noFill/>
          <a:ln/>
        </p:spPr>
        <p:txBody>
          <a:bodyPr wrap="square" lIns="91431" tIns="45716" rIns="91431" bIns="45716" rtlCol="0" anchor="t"/>
          <a:lstStyle/>
          <a:p>
            <a:pPr>
              <a:lnSpc>
                <a:spcPts val="5468"/>
              </a:lnSpc>
            </a:pPr>
            <a:r>
              <a:rPr lang="en-US" sz="4400" b="1" dirty="0">
                <a:solidFill>
                  <a:srgbClr val="443728"/>
                </a:solidFill>
                <a:ea typeface="Crimson Pro" pitchFamily="34" charset="-122"/>
                <a:cs typeface="Crimson Pro" pitchFamily="34" charset="-120"/>
              </a:rPr>
              <a:t>Example: Predicting Student Scores Based on Hours Studied</a:t>
            </a:r>
            <a:endParaRPr lang="en-US" sz="4400" dirty="0"/>
          </a:p>
        </p:txBody>
      </p:sp>
      <p:sp>
        <p:nvSpPr>
          <p:cNvPr id="5" name="Shape 3"/>
          <p:cNvSpPr/>
          <p:nvPr/>
        </p:nvSpPr>
        <p:spPr>
          <a:xfrm>
            <a:off x="772181" y="2373289"/>
            <a:ext cx="499942" cy="499943"/>
          </a:xfrm>
          <a:prstGeom prst="roundRect">
            <a:avLst>
              <a:gd name="adj" fmla="val 20000"/>
            </a:avLst>
          </a:prstGeom>
          <a:solidFill>
            <a:srgbClr val="EBE2E0"/>
          </a:solidFill>
          <a:ln w="13811">
            <a:solidFill>
              <a:srgbClr val="D7C5C1"/>
            </a:solidFill>
            <a:prstDash val="solid"/>
          </a:ln>
        </p:spPr>
      </p:sp>
      <p:sp>
        <p:nvSpPr>
          <p:cNvPr id="6" name="Text 4"/>
          <p:cNvSpPr/>
          <p:nvPr/>
        </p:nvSpPr>
        <p:spPr>
          <a:xfrm>
            <a:off x="991990" y="2415017"/>
            <a:ext cx="121920" cy="416482"/>
          </a:xfrm>
          <a:prstGeom prst="rect">
            <a:avLst/>
          </a:prstGeom>
          <a:noFill/>
          <a:ln/>
        </p:spPr>
        <p:txBody>
          <a:bodyPr wrap="none" lIns="91431" tIns="45716" rIns="91431" bIns="45716" rtlCol="0" anchor="t"/>
          <a:lstStyle/>
          <a:p>
            <a:pPr algn="ctr">
              <a:lnSpc>
                <a:spcPts val="3281"/>
              </a:lnSpc>
            </a:pPr>
            <a:r>
              <a:rPr lang="en-US" sz="2600" b="1" dirty="0">
                <a:solidFill>
                  <a:srgbClr val="443728"/>
                </a:solidFill>
                <a:latin typeface="Crimson Pro" pitchFamily="34" charset="0"/>
                <a:ea typeface="Crimson Pro" pitchFamily="34" charset="-122"/>
                <a:cs typeface="Crimson Pro" pitchFamily="34" charset="-120"/>
              </a:rPr>
              <a:t>1</a:t>
            </a:r>
            <a:endParaRPr lang="en-US" sz="2600" dirty="0"/>
          </a:p>
        </p:txBody>
      </p:sp>
      <p:sp>
        <p:nvSpPr>
          <p:cNvPr id="7" name="Text 5"/>
          <p:cNvSpPr/>
          <p:nvPr/>
        </p:nvSpPr>
        <p:spPr>
          <a:xfrm>
            <a:off x="1333143" y="2449663"/>
            <a:ext cx="2221944" cy="347186"/>
          </a:xfrm>
          <a:prstGeom prst="rect">
            <a:avLst/>
          </a:prstGeom>
          <a:noFill/>
          <a:ln/>
        </p:spPr>
        <p:txBody>
          <a:bodyPr wrap="none" lIns="91431" tIns="45716" rIns="91431" bIns="45716" rtlCol="0" anchor="t"/>
          <a:lstStyle/>
          <a:p>
            <a:pPr>
              <a:lnSpc>
                <a:spcPts val="2734"/>
              </a:lnSpc>
            </a:pPr>
            <a:r>
              <a:rPr lang="en-US" sz="2800" b="1" dirty="0">
                <a:solidFill>
                  <a:srgbClr val="443728"/>
                </a:solidFill>
                <a:ea typeface="Crimson Pro" pitchFamily="34" charset="-122"/>
                <a:cs typeface="Crimson Pro" pitchFamily="34" charset="-120"/>
              </a:rPr>
              <a:t>Data Collection</a:t>
            </a:r>
            <a:endParaRPr lang="en-US" sz="2800" dirty="0"/>
          </a:p>
        </p:txBody>
      </p:sp>
      <p:sp>
        <p:nvSpPr>
          <p:cNvPr id="8" name="Text 6"/>
          <p:cNvSpPr/>
          <p:nvPr/>
        </p:nvSpPr>
        <p:spPr>
          <a:xfrm>
            <a:off x="1333142" y="2915887"/>
            <a:ext cx="4917757" cy="1281359"/>
          </a:xfrm>
          <a:prstGeom prst="rect">
            <a:avLst/>
          </a:prstGeom>
          <a:noFill/>
          <a:ln/>
        </p:spPr>
        <p:txBody>
          <a:bodyPr wrap="square" lIns="91431" tIns="45716" rIns="91431" bIns="45716" rtlCol="0" anchor="t"/>
          <a:lstStyle/>
          <a:p>
            <a:pPr algn="just">
              <a:lnSpc>
                <a:spcPts val="2798"/>
              </a:lnSpc>
            </a:pPr>
            <a:r>
              <a:rPr lang="en-US" sz="2200" dirty="0">
                <a:solidFill>
                  <a:srgbClr val="443728"/>
                </a:solidFill>
                <a:ea typeface="Open Sans" pitchFamily="34" charset="-122"/>
                <a:cs typeface="Open Sans" pitchFamily="34" charset="-120"/>
              </a:rPr>
              <a:t>We collect data on the number of hours students study and their corresponding scores in a particular subject.</a:t>
            </a:r>
            <a:endParaRPr lang="en-US" sz="2200" dirty="0"/>
          </a:p>
        </p:txBody>
      </p:sp>
      <p:sp>
        <p:nvSpPr>
          <p:cNvPr id="9" name="Shape 7"/>
          <p:cNvSpPr/>
          <p:nvPr/>
        </p:nvSpPr>
        <p:spPr>
          <a:xfrm>
            <a:off x="772182" y="4320373"/>
            <a:ext cx="499942" cy="499943"/>
          </a:xfrm>
          <a:prstGeom prst="roundRect">
            <a:avLst>
              <a:gd name="adj" fmla="val 20000"/>
            </a:avLst>
          </a:prstGeom>
          <a:solidFill>
            <a:srgbClr val="EBE2E0"/>
          </a:solidFill>
          <a:ln w="13811">
            <a:solidFill>
              <a:srgbClr val="D7C5C1"/>
            </a:solidFill>
            <a:prstDash val="solid"/>
          </a:ln>
        </p:spPr>
      </p:sp>
      <p:sp>
        <p:nvSpPr>
          <p:cNvPr id="10" name="Text 8"/>
          <p:cNvSpPr/>
          <p:nvPr/>
        </p:nvSpPr>
        <p:spPr>
          <a:xfrm>
            <a:off x="991990" y="4362103"/>
            <a:ext cx="167640" cy="416482"/>
          </a:xfrm>
          <a:prstGeom prst="rect">
            <a:avLst/>
          </a:prstGeom>
          <a:noFill/>
          <a:ln/>
        </p:spPr>
        <p:txBody>
          <a:bodyPr wrap="none" lIns="91431" tIns="45716" rIns="91431" bIns="45716" rtlCol="0" anchor="t"/>
          <a:lstStyle/>
          <a:p>
            <a:pPr algn="ctr">
              <a:lnSpc>
                <a:spcPts val="3281"/>
              </a:lnSpc>
            </a:pPr>
            <a:r>
              <a:rPr lang="en-US" sz="2600" b="1" dirty="0">
                <a:solidFill>
                  <a:srgbClr val="443728"/>
                </a:solidFill>
                <a:latin typeface="Crimson Pro" pitchFamily="34" charset="0"/>
                <a:ea typeface="Crimson Pro" pitchFamily="34" charset="-122"/>
                <a:cs typeface="Crimson Pro" pitchFamily="34" charset="-120"/>
              </a:rPr>
              <a:t>2</a:t>
            </a:r>
            <a:endParaRPr lang="en-US" sz="2600" dirty="0"/>
          </a:p>
        </p:txBody>
      </p:sp>
      <p:sp>
        <p:nvSpPr>
          <p:cNvPr id="11" name="Text 9"/>
          <p:cNvSpPr/>
          <p:nvPr/>
        </p:nvSpPr>
        <p:spPr>
          <a:xfrm>
            <a:off x="1333142" y="4330519"/>
            <a:ext cx="2221944" cy="347186"/>
          </a:xfrm>
          <a:prstGeom prst="rect">
            <a:avLst/>
          </a:prstGeom>
          <a:noFill/>
          <a:ln/>
        </p:spPr>
        <p:txBody>
          <a:bodyPr wrap="none" lIns="91431" tIns="45716" rIns="91431" bIns="45716" rtlCol="0" anchor="t"/>
          <a:lstStyle/>
          <a:p>
            <a:pPr>
              <a:lnSpc>
                <a:spcPts val="2734"/>
              </a:lnSpc>
            </a:pPr>
            <a:r>
              <a:rPr lang="en-US" sz="2800" b="1" dirty="0">
                <a:solidFill>
                  <a:srgbClr val="443728"/>
                </a:solidFill>
                <a:ea typeface="Crimson Pro" pitchFamily="34" charset="-122"/>
                <a:cs typeface="Crimson Pro" pitchFamily="34" charset="-120"/>
              </a:rPr>
              <a:t>Data Preparation</a:t>
            </a:r>
            <a:endParaRPr lang="en-US" sz="2800" dirty="0"/>
          </a:p>
        </p:txBody>
      </p:sp>
      <p:sp>
        <p:nvSpPr>
          <p:cNvPr id="12" name="Text 10"/>
          <p:cNvSpPr/>
          <p:nvPr/>
        </p:nvSpPr>
        <p:spPr>
          <a:xfrm>
            <a:off x="1333142" y="4850445"/>
            <a:ext cx="4917757" cy="1066205"/>
          </a:xfrm>
          <a:prstGeom prst="rect">
            <a:avLst/>
          </a:prstGeom>
          <a:noFill/>
          <a:ln/>
        </p:spPr>
        <p:txBody>
          <a:bodyPr wrap="square" lIns="91431" tIns="45716" rIns="91431" bIns="45716" rtlCol="0" anchor="t"/>
          <a:lstStyle/>
          <a:p>
            <a:pPr algn="just">
              <a:lnSpc>
                <a:spcPts val="2798"/>
              </a:lnSpc>
            </a:pPr>
            <a:r>
              <a:rPr lang="en-US" sz="2200" dirty="0">
                <a:solidFill>
                  <a:srgbClr val="443728"/>
                </a:solidFill>
                <a:ea typeface="Open Sans" pitchFamily="34" charset="-122"/>
                <a:cs typeface="Open Sans" pitchFamily="34" charset="-120"/>
              </a:rPr>
              <a:t>We clean and preprocess the data, handling missing values and outliers</a:t>
            </a:r>
            <a:r>
              <a:rPr lang="en-US" sz="1700" dirty="0">
                <a:solidFill>
                  <a:srgbClr val="443728"/>
                </a:solidFill>
                <a:latin typeface="Open Sans" pitchFamily="34" charset="0"/>
                <a:ea typeface="Open Sans" pitchFamily="34" charset="-122"/>
                <a:cs typeface="Open Sans" pitchFamily="34" charset="-120"/>
              </a:rPr>
              <a:t>.</a:t>
            </a:r>
            <a:endParaRPr lang="en-US" sz="1700" dirty="0"/>
          </a:p>
        </p:txBody>
      </p:sp>
      <p:sp>
        <p:nvSpPr>
          <p:cNvPr id="13" name="Shape 11"/>
          <p:cNvSpPr/>
          <p:nvPr/>
        </p:nvSpPr>
        <p:spPr>
          <a:xfrm>
            <a:off x="742019" y="5916650"/>
            <a:ext cx="499942" cy="499943"/>
          </a:xfrm>
          <a:prstGeom prst="roundRect">
            <a:avLst>
              <a:gd name="adj" fmla="val 20000"/>
            </a:avLst>
          </a:prstGeom>
          <a:solidFill>
            <a:srgbClr val="EBE2E0"/>
          </a:solidFill>
          <a:ln w="13811">
            <a:solidFill>
              <a:srgbClr val="D7C5C1"/>
            </a:solidFill>
            <a:prstDash val="solid"/>
          </a:ln>
        </p:spPr>
      </p:sp>
      <p:sp>
        <p:nvSpPr>
          <p:cNvPr id="14" name="Text 12"/>
          <p:cNvSpPr/>
          <p:nvPr/>
        </p:nvSpPr>
        <p:spPr>
          <a:xfrm>
            <a:off x="942143" y="5958380"/>
            <a:ext cx="160021" cy="416482"/>
          </a:xfrm>
          <a:prstGeom prst="rect">
            <a:avLst/>
          </a:prstGeom>
          <a:noFill/>
          <a:ln/>
        </p:spPr>
        <p:txBody>
          <a:bodyPr wrap="none" lIns="91431" tIns="45716" rIns="91431" bIns="45716" rtlCol="0" anchor="t"/>
          <a:lstStyle/>
          <a:p>
            <a:pPr algn="ctr">
              <a:lnSpc>
                <a:spcPts val="3281"/>
              </a:lnSpc>
            </a:pPr>
            <a:r>
              <a:rPr lang="en-US" sz="2600" b="1" dirty="0">
                <a:solidFill>
                  <a:srgbClr val="443728"/>
                </a:solidFill>
                <a:latin typeface="Crimson Pro" pitchFamily="34" charset="0"/>
                <a:ea typeface="Crimson Pro" pitchFamily="34" charset="-122"/>
                <a:cs typeface="Crimson Pro" pitchFamily="34" charset="-120"/>
              </a:rPr>
              <a:t>3</a:t>
            </a:r>
            <a:endParaRPr lang="en-US" sz="2600" dirty="0"/>
          </a:p>
        </p:txBody>
      </p:sp>
      <p:sp>
        <p:nvSpPr>
          <p:cNvPr id="15" name="Text 13"/>
          <p:cNvSpPr/>
          <p:nvPr/>
        </p:nvSpPr>
        <p:spPr>
          <a:xfrm>
            <a:off x="1333142" y="5993028"/>
            <a:ext cx="2221944" cy="347186"/>
          </a:xfrm>
          <a:prstGeom prst="rect">
            <a:avLst/>
          </a:prstGeom>
          <a:noFill/>
          <a:ln/>
        </p:spPr>
        <p:txBody>
          <a:bodyPr wrap="none" lIns="91431" tIns="45716" rIns="91431" bIns="45716" rtlCol="0" anchor="t"/>
          <a:lstStyle/>
          <a:p>
            <a:pPr>
              <a:lnSpc>
                <a:spcPts val="2734"/>
              </a:lnSpc>
            </a:pPr>
            <a:r>
              <a:rPr lang="en-US" sz="2800" b="1" dirty="0">
                <a:solidFill>
                  <a:srgbClr val="443728"/>
                </a:solidFill>
                <a:ea typeface="Crimson Pro" pitchFamily="34" charset="-122"/>
                <a:cs typeface="Crimson Pro" pitchFamily="34" charset="-120"/>
              </a:rPr>
              <a:t>Model Training</a:t>
            </a:r>
            <a:endParaRPr lang="en-US" sz="2800" dirty="0"/>
          </a:p>
        </p:txBody>
      </p:sp>
      <p:sp>
        <p:nvSpPr>
          <p:cNvPr id="16" name="Text 14"/>
          <p:cNvSpPr/>
          <p:nvPr/>
        </p:nvSpPr>
        <p:spPr>
          <a:xfrm>
            <a:off x="1258002" y="6550361"/>
            <a:ext cx="4992896" cy="832294"/>
          </a:xfrm>
          <a:prstGeom prst="rect">
            <a:avLst/>
          </a:prstGeom>
          <a:noFill/>
          <a:ln/>
        </p:spPr>
        <p:txBody>
          <a:bodyPr wrap="none" lIns="91431" tIns="45716" rIns="91431" bIns="45716" rtlCol="0" anchor="t"/>
          <a:lstStyle/>
          <a:p>
            <a:pPr>
              <a:lnSpc>
                <a:spcPts val="2798"/>
              </a:lnSpc>
            </a:pPr>
            <a:r>
              <a:rPr lang="en-US" sz="2200" dirty="0">
                <a:solidFill>
                  <a:srgbClr val="443728"/>
                </a:solidFill>
                <a:ea typeface="Open Sans" pitchFamily="34" charset="-122"/>
                <a:cs typeface="Open Sans" pitchFamily="34" charset="-120"/>
              </a:rPr>
              <a:t>We train a linear regression model using </a:t>
            </a:r>
            <a:endParaRPr lang="en-US" sz="2200" dirty="0">
              <a:solidFill>
                <a:srgbClr val="443728"/>
              </a:solidFill>
              <a:ea typeface="Open Sans" pitchFamily="34" charset="-122"/>
              <a:cs typeface="Open Sans" pitchFamily="34" charset="-120"/>
            </a:endParaRPr>
          </a:p>
          <a:p>
            <a:pPr>
              <a:lnSpc>
                <a:spcPts val="2798"/>
              </a:lnSpc>
            </a:pPr>
            <a:r>
              <a:rPr lang="en-US" sz="2200" dirty="0">
                <a:solidFill>
                  <a:srgbClr val="443728"/>
                </a:solidFill>
                <a:ea typeface="Open Sans" pitchFamily="34" charset="-122"/>
                <a:cs typeface="Open Sans" pitchFamily="34" charset="-120"/>
              </a:rPr>
              <a:t>the </a:t>
            </a:r>
            <a:r>
              <a:rPr lang="en-US" sz="2200" dirty="0">
                <a:solidFill>
                  <a:srgbClr val="443728"/>
                </a:solidFill>
                <a:ea typeface="Open Sans" pitchFamily="34" charset="-122"/>
                <a:cs typeface="Open Sans" pitchFamily="34" charset="-120"/>
              </a:rPr>
              <a:t>prepared data.</a:t>
            </a:r>
            <a:endParaRPr lang="en-US" sz="2200" dirty="0"/>
          </a:p>
        </p:txBody>
      </p:sp>
      <p:pic>
        <p:nvPicPr>
          <p:cNvPr id="18" name="Picture 1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40055" y="2128603"/>
            <a:ext cx="6415790" cy="595859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4" name="Text 2"/>
          <p:cNvSpPr/>
          <p:nvPr/>
        </p:nvSpPr>
        <p:spPr>
          <a:xfrm>
            <a:off x="6319601" y="1604369"/>
            <a:ext cx="7322821" cy="694373"/>
          </a:xfrm>
          <a:prstGeom prst="rect">
            <a:avLst/>
          </a:prstGeom>
          <a:noFill/>
          <a:ln/>
        </p:spPr>
        <p:txBody>
          <a:bodyPr wrap="none" lIns="91431" tIns="45716" rIns="91431" bIns="45716" rtlCol="0" anchor="t"/>
          <a:lstStyle/>
          <a:p>
            <a:pPr>
              <a:lnSpc>
                <a:spcPts val="5468"/>
              </a:lnSpc>
            </a:pPr>
            <a:r>
              <a:rPr lang="en-US" sz="4400" b="1" dirty="0">
                <a:solidFill>
                  <a:srgbClr val="443728"/>
                </a:solidFill>
                <a:latin typeface="Crimson Pro" pitchFamily="34" charset="0"/>
                <a:ea typeface="Crimson Pro" pitchFamily="34" charset="-122"/>
                <a:cs typeface="Crimson Pro" pitchFamily="34" charset="-120"/>
              </a:rPr>
              <a:t>Model Training and Evaluation</a:t>
            </a:r>
            <a:endParaRPr lang="en-US" sz="4400" dirty="0"/>
          </a:p>
        </p:txBody>
      </p:sp>
      <p:sp>
        <p:nvSpPr>
          <p:cNvPr id="5" name="Shape 3"/>
          <p:cNvSpPr/>
          <p:nvPr/>
        </p:nvSpPr>
        <p:spPr>
          <a:xfrm>
            <a:off x="6319600" y="2805591"/>
            <a:ext cx="499942" cy="499943"/>
          </a:xfrm>
          <a:prstGeom prst="roundRect">
            <a:avLst>
              <a:gd name="adj" fmla="val 20000"/>
            </a:avLst>
          </a:prstGeom>
          <a:solidFill>
            <a:srgbClr val="EBE2E0"/>
          </a:solidFill>
          <a:ln w="13811">
            <a:solidFill>
              <a:srgbClr val="D7C5C1"/>
            </a:solidFill>
            <a:prstDash val="solid"/>
          </a:ln>
        </p:spPr>
      </p:sp>
      <p:sp>
        <p:nvSpPr>
          <p:cNvPr id="6" name="Text 4"/>
          <p:cNvSpPr/>
          <p:nvPr/>
        </p:nvSpPr>
        <p:spPr>
          <a:xfrm>
            <a:off x="6508552" y="2847261"/>
            <a:ext cx="121920" cy="416482"/>
          </a:xfrm>
          <a:prstGeom prst="rect">
            <a:avLst/>
          </a:prstGeom>
          <a:noFill/>
          <a:ln/>
        </p:spPr>
        <p:txBody>
          <a:bodyPr wrap="none" lIns="91431" tIns="45716" rIns="91431" bIns="45716" rtlCol="0" anchor="t"/>
          <a:lstStyle/>
          <a:p>
            <a:pPr algn="ctr">
              <a:lnSpc>
                <a:spcPts val="3281"/>
              </a:lnSpc>
            </a:pPr>
            <a:r>
              <a:rPr lang="en-US" sz="2600" b="1" dirty="0">
                <a:solidFill>
                  <a:srgbClr val="443728"/>
                </a:solidFill>
                <a:latin typeface="Crimson Pro" pitchFamily="34" charset="0"/>
                <a:ea typeface="Crimson Pro" pitchFamily="34" charset="-122"/>
                <a:cs typeface="Crimson Pro" pitchFamily="34" charset="-120"/>
              </a:rPr>
              <a:t>1</a:t>
            </a:r>
            <a:endParaRPr lang="en-US" sz="2600" dirty="0"/>
          </a:p>
        </p:txBody>
      </p:sp>
      <p:sp>
        <p:nvSpPr>
          <p:cNvPr id="7" name="Text 5"/>
          <p:cNvSpPr/>
          <p:nvPr/>
        </p:nvSpPr>
        <p:spPr>
          <a:xfrm>
            <a:off x="7041714" y="2881908"/>
            <a:ext cx="2221944" cy="347186"/>
          </a:xfrm>
          <a:prstGeom prst="rect">
            <a:avLst/>
          </a:prstGeom>
          <a:noFill/>
          <a:ln/>
        </p:spPr>
        <p:txBody>
          <a:bodyPr wrap="none" lIns="91431" tIns="45716" rIns="91431" bIns="45716" rtlCol="0" anchor="t"/>
          <a:lstStyle/>
          <a:p>
            <a:pPr>
              <a:lnSpc>
                <a:spcPts val="2734"/>
              </a:lnSpc>
            </a:pPr>
            <a:r>
              <a:rPr lang="en-US" sz="2100" b="1" dirty="0">
                <a:solidFill>
                  <a:srgbClr val="443728"/>
                </a:solidFill>
                <a:latin typeface="Crimson Pro" pitchFamily="34" charset="0"/>
                <a:ea typeface="Crimson Pro" pitchFamily="34" charset="-122"/>
                <a:cs typeface="Crimson Pro" pitchFamily="34" charset="-120"/>
              </a:rPr>
              <a:t>Splitting the Data</a:t>
            </a:r>
            <a:endParaRPr lang="en-US" sz="2100" dirty="0"/>
          </a:p>
        </p:txBody>
      </p:sp>
      <p:sp>
        <p:nvSpPr>
          <p:cNvPr id="8" name="Text 6"/>
          <p:cNvSpPr/>
          <p:nvPr/>
        </p:nvSpPr>
        <p:spPr>
          <a:xfrm>
            <a:off x="7041714" y="3451265"/>
            <a:ext cx="2905602" cy="1421606"/>
          </a:xfrm>
          <a:prstGeom prst="rect">
            <a:avLst/>
          </a:prstGeom>
          <a:noFill/>
          <a:ln/>
        </p:spPr>
        <p:txBody>
          <a:bodyPr wrap="square" lIns="91431" tIns="45716" rIns="91431" bIns="45716" rtlCol="0" anchor="t"/>
          <a:lstStyle/>
          <a:p>
            <a:pPr>
              <a:lnSpc>
                <a:spcPts val="2798"/>
              </a:lnSpc>
            </a:pPr>
            <a:r>
              <a:rPr lang="en-US" sz="1700" dirty="0">
                <a:solidFill>
                  <a:srgbClr val="443728"/>
                </a:solidFill>
                <a:latin typeface="Open Sans" pitchFamily="34" charset="0"/>
                <a:ea typeface="Open Sans" pitchFamily="34" charset="-122"/>
                <a:cs typeface="Open Sans" pitchFamily="34" charset="-120"/>
              </a:rPr>
              <a:t>We divide the dataset into training and testing sets to evaluate the model's performance.</a:t>
            </a:r>
            <a:endParaRPr lang="en-US" sz="1700" dirty="0"/>
          </a:p>
        </p:txBody>
      </p:sp>
      <p:sp>
        <p:nvSpPr>
          <p:cNvPr id="9" name="Shape 7"/>
          <p:cNvSpPr/>
          <p:nvPr/>
        </p:nvSpPr>
        <p:spPr>
          <a:xfrm>
            <a:off x="10169487" y="2805591"/>
            <a:ext cx="499942" cy="499943"/>
          </a:xfrm>
          <a:prstGeom prst="roundRect">
            <a:avLst>
              <a:gd name="adj" fmla="val 20000"/>
            </a:avLst>
          </a:prstGeom>
          <a:solidFill>
            <a:srgbClr val="EBE2E0"/>
          </a:solidFill>
          <a:ln w="13811">
            <a:solidFill>
              <a:srgbClr val="D7C5C1"/>
            </a:solidFill>
            <a:prstDash val="solid"/>
          </a:ln>
        </p:spPr>
      </p:sp>
      <p:sp>
        <p:nvSpPr>
          <p:cNvPr id="10" name="Text 8"/>
          <p:cNvSpPr/>
          <p:nvPr/>
        </p:nvSpPr>
        <p:spPr>
          <a:xfrm>
            <a:off x="10335578" y="2847261"/>
            <a:ext cx="167640" cy="416482"/>
          </a:xfrm>
          <a:prstGeom prst="rect">
            <a:avLst/>
          </a:prstGeom>
          <a:noFill/>
          <a:ln/>
        </p:spPr>
        <p:txBody>
          <a:bodyPr wrap="none" lIns="91431" tIns="45716" rIns="91431" bIns="45716" rtlCol="0" anchor="t"/>
          <a:lstStyle/>
          <a:p>
            <a:pPr algn="ctr">
              <a:lnSpc>
                <a:spcPts val="3281"/>
              </a:lnSpc>
            </a:pPr>
            <a:r>
              <a:rPr lang="en-US" sz="2600" b="1" dirty="0">
                <a:solidFill>
                  <a:srgbClr val="443728"/>
                </a:solidFill>
                <a:latin typeface="Crimson Pro" pitchFamily="34" charset="0"/>
                <a:ea typeface="Crimson Pro" pitchFamily="34" charset="-122"/>
                <a:cs typeface="Crimson Pro" pitchFamily="34" charset="-120"/>
              </a:rPr>
              <a:t>2</a:t>
            </a:r>
            <a:endParaRPr lang="en-US" sz="2600" dirty="0"/>
          </a:p>
        </p:txBody>
      </p:sp>
      <p:sp>
        <p:nvSpPr>
          <p:cNvPr id="11" name="Text 9"/>
          <p:cNvSpPr/>
          <p:nvPr/>
        </p:nvSpPr>
        <p:spPr>
          <a:xfrm>
            <a:off x="10891598" y="2881908"/>
            <a:ext cx="2286000" cy="347186"/>
          </a:xfrm>
          <a:prstGeom prst="rect">
            <a:avLst/>
          </a:prstGeom>
          <a:noFill/>
          <a:ln/>
        </p:spPr>
        <p:txBody>
          <a:bodyPr wrap="none" lIns="91431" tIns="45716" rIns="91431" bIns="45716" rtlCol="0" anchor="t"/>
          <a:lstStyle/>
          <a:p>
            <a:pPr>
              <a:lnSpc>
                <a:spcPts val="2734"/>
              </a:lnSpc>
            </a:pPr>
            <a:r>
              <a:rPr lang="en-US" sz="2100" b="1" dirty="0">
                <a:solidFill>
                  <a:srgbClr val="443728"/>
                </a:solidFill>
                <a:latin typeface="Crimson Pro" pitchFamily="34" charset="0"/>
                <a:ea typeface="Crimson Pro" pitchFamily="34" charset="-122"/>
                <a:cs typeface="Crimson Pro" pitchFamily="34" charset="-120"/>
              </a:rPr>
              <a:t>Training the Model</a:t>
            </a:r>
            <a:endParaRPr lang="en-US" sz="2100" dirty="0"/>
          </a:p>
        </p:txBody>
      </p:sp>
      <p:sp>
        <p:nvSpPr>
          <p:cNvPr id="12" name="Text 10"/>
          <p:cNvSpPr/>
          <p:nvPr/>
        </p:nvSpPr>
        <p:spPr>
          <a:xfrm>
            <a:off x="10891602" y="3451266"/>
            <a:ext cx="2905602" cy="710803"/>
          </a:xfrm>
          <a:prstGeom prst="rect">
            <a:avLst/>
          </a:prstGeom>
          <a:noFill/>
          <a:ln/>
        </p:spPr>
        <p:txBody>
          <a:bodyPr wrap="square" lIns="91431" tIns="45716" rIns="91431" bIns="45716" rtlCol="0" anchor="t"/>
          <a:lstStyle/>
          <a:p>
            <a:pPr>
              <a:lnSpc>
                <a:spcPts val="2798"/>
              </a:lnSpc>
            </a:pPr>
            <a:r>
              <a:rPr lang="en-US" sz="1700" dirty="0">
                <a:solidFill>
                  <a:srgbClr val="443728"/>
                </a:solidFill>
                <a:latin typeface="Open Sans" pitchFamily="34" charset="0"/>
                <a:ea typeface="Open Sans" pitchFamily="34" charset="-122"/>
                <a:cs typeface="Open Sans" pitchFamily="34" charset="-120"/>
              </a:rPr>
              <a:t>We fit the linear regression model to the training data.</a:t>
            </a:r>
            <a:endParaRPr lang="en-US" sz="1700" dirty="0"/>
          </a:p>
        </p:txBody>
      </p:sp>
      <p:sp>
        <p:nvSpPr>
          <p:cNvPr id="13" name="Shape 11"/>
          <p:cNvSpPr/>
          <p:nvPr/>
        </p:nvSpPr>
        <p:spPr>
          <a:xfrm>
            <a:off x="6319600" y="5268638"/>
            <a:ext cx="499942" cy="499943"/>
          </a:xfrm>
          <a:prstGeom prst="roundRect">
            <a:avLst>
              <a:gd name="adj" fmla="val 20000"/>
            </a:avLst>
          </a:prstGeom>
          <a:solidFill>
            <a:srgbClr val="EBE2E0"/>
          </a:solidFill>
          <a:ln w="13811">
            <a:solidFill>
              <a:srgbClr val="D7C5C1"/>
            </a:solidFill>
            <a:prstDash val="solid"/>
          </a:ln>
        </p:spPr>
      </p:sp>
      <p:sp>
        <p:nvSpPr>
          <p:cNvPr id="14" name="Text 12"/>
          <p:cNvSpPr/>
          <p:nvPr/>
        </p:nvSpPr>
        <p:spPr>
          <a:xfrm>
            <a:off x="6489505" y="5310307"/>
            <a:ext cx="160021" cy="416482"/>
          </a:xfrm>
          <a:prstGeom prst="rect">
            <a:avLst/>
          </a:prstGeom>
          <a:noFill/>
          <a:ln/>
        </p:spPr>
        <p:txBody>
          <a:bodyPr wrap="none" lIns="91431" tIns="45716" rIns="91431" bIns="45716" rtlCol="0" anchor="t"/>
          <a:lstStyle/>
          <a:p>
            <a:pPr algn="ctr">
              <a:lnSpc>
                <a:spcPts val="3281"/>
              </a:lnSpc>
            </a:pPr>
            <a:r>
              <a:rPr lang="en-US" sz="2600" b="1" dirty="0">
                <a:solidFill>
                  <a:srgbClr val="443728"/>
                </a:solidFill>
                <a:latin typeface="Crimson Pro" pitchFamily="34" charset="0"/>
                <a:ea typeface="Crimson Pro" pitchFamily="34" charset="-122"/>
                <a:cs typeface="Crimson Pro" pitchFamily="34" charset="-120"/>
              </a:rPr>
              <a:t>3</a:t>
            </a:r>
            <a:endParaRPr lang="en-US" sz="2600" dirty="0"/>
          </a:p>
        </p:txBody>
      </p:sp>
      <p:sp>
        <p:nvSpPr>
          <p:cNvPr id="15" name="Text 13"/>
          <p:cNvSpPr/>
          <p:nvPr/>
        </p:nvSpPr>
        <p:spPr>
          <a:xfrm>
            <a:off x="7041714" y="5344954"/>
            <a:ext cx="2537461" cy="347186"/>
          </a:xfrm>
          <a:prstGeom prst="rect">
            <a:avLst/>
          </a:prstGeom>
          <a:noFill/>
          <a:ln/>
        </p:spPr>
        <p:txBody>
          <a:bodyPr wrap="none" lIns="91431" tIns="45716" rIns="91431" bIns="45716" rtlCol="0" anchor="t"/>
          <a:lstStyle/>
          <a:p>
            <a:pPr>
              <a:lnSpc>
                <a:spcPts val="2734"/>
              </a:lnSpc>
            </a:pPr>
            <a:r>
              <a:rPr lang="en-US" sz="2100" b="1" dirty="0">
                <a:solidFill>
                  <a:srgbClr val="443728"/>
                </a:solidFill>
                <a:latin typeface="Crimson Pro" pitchFamily="34" charset="0"/>
                <a:ea typeface="Crimson Pro" pitchFamily="34" charset="-122"/>
                <a:cs typeface="Crimson Pro" pitchFamily="34" charset="-120"/>
              </a:rPr>
              <a:t>Evaluating the Model</a:t>
            </a:r>
            <a:endParaRPr lang="en-US" sz="2100" dirty="0"/>
          </a:p>
        </p:txBody>
      </p:sp>
      <p:sp>
        <p:nvSpPr>
          <p:cNvPr id="16" name="Text 14"/>
          <p:cNvSpPr/>
          <p:nvPr/>
        </p:nvSpPr>
        <p:spPr>
          <a:xfrm>
            <a:off x="7041716" y="5914313"/>
            <a:ext cx="6755486" cy="710803"/>
          </a:xfrm>
          <a:prstGeom prst="rect">
            <a:avLst/>
          </a:prstGeom>
          <a:noFill/>
          <a:ln/>
        </p:spPr>
        <p:txBody>
          <a:bodyPr wrap="square" lIns="91431" tIns="45716" rIns="91431" bIns="45716" rtlCol="0" anchor="t"/>
          <a:lstStyle/>
          <a:p>
            <a:pPr>
              <a:lnSpc>
                <a:spcPts val="2798"/>
              </a:lnSpc>
            </a:pPr>
            <a:r>
              <a:rPr lang="en-US" sz="1700" dirty="0">
                <a:solidFill>
                  <a:srgbClr val="443728"/>
                </a:solidFill>
                <a:latin typeface="Open Sans" pitchFamily="34" charset="0"/>
                <a:ea typeface="Open Sans" pitchFamily="34" charset="-122"/>
                <a:cs typeface="Open Sans" pitchFamily="34" charset="-120"/>
              </a:rPr>
              <a:t>We assess the performance of the model using evaluation metrics like mean squared error or R-squared.</a:t>
            </a:r>
            <a:endParaRPr lang="en-US" sz="1700" dirty="0"/>
          </a:p>
        </p:txBody>
      </p:sp>
      <p:pic>
        <p:nvPicPr>
          <p:cNvPr id="19" name="Picture 1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931" y="84743"/>
            <a:ext cx="6011056" cy="803992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4" name="Text 2"/>
          <p:cNvSpPr/>
          <p:nvPr/>
        </p:nvSpPr>
        <p:spPr>
          <a:xfrm>
            <a:off x="2037994" y="1392557"/>
            <a:ext cx="10165080" cy="694373"/>
          </a:xfrm>
          <a:prstGeom prst="rect">
            <a:avLst/>
          </a:prstGeom>
          <a:noFill/>
          <a:ln/>
        </p:spPr>
        <p:txBody>
          <a:bodyPr wrap="none" lIns="91431" tIns="45716" rIns="91431" bIns="45716" rtlCol="0" anchor="t"/>
          <a:lstStyle/>
          <a:p>
            <a:pPr>
              <a:lnSpc>
                <a:spcPts val="5468"/>
              </a:lnSpc>
            </a:pPr>
            <a:r>
              <a:rPr lang="en-US" sz="4400" b="1" dirty="0">
                <a:solidFill>
                  <a:srgbClr val="443728"/>
                </a:solidFill>
                <a:latin typeface="Crimson Pro" pitchFamily="34" charset="0"/>
                <a:ea typeface="Crimson Pro" pitchFamily="34" charset="-122"/>
                <a:cs typeface="Crimson Pro" pitchFamily="34" charset="-120"/>
              </a:rPr>
              <a:t>Visualizing Results with Images and Charts</a:t>
            </a:r>
            <a:endParaRPr lang="en-US" sz="4400" dirty="0"/>
          </a:p>
        </p:txBody>
      </p:sp>
      <p:pic>
        <p:nvPicPr>
          <p:cNvPr id="5" name="Image 0" descr="preencoded.png"/>
          <p:cNvPicPr>
            <a:picLocks noChangeAspect="1"/>
          </p:cNvPicPr>
          <p:nvPr/>
        </p:nvPicPr>
        <p:blipFill>
          <a:blip r:embed="rId3"/>
          <a:stretch>
            <a:fillRect/>
          </a:stretch>
        </p:blipFill>
        <p:spPr>
          <a:xfrm>
            <a:off x="2037994" y="2531269"/>
            <a:ext cx="3295888" cy="2036921"/>
          </a:xfrm>
          <a:prstGeom prst="rect">
            <a:avLst/>
          </a:prstGeom>
        </p:spPr>
      </p:pic>
      <p:sp>
        <p:nvSpPr>
          <p:cNvPr id="6" name="Text 3"/>
          <p:cNvSpPr/>
          <p:nvPr/>
        </p:nvSpPr>
        <p:spPr>
          <a:xfrm>
            <a:off x="2037994" y="4845844"/>
            <a:ext cx="2221944" cy="347186"/>
          </a:xfrm>
          <a:prstGeom prst="rect">
            <a:avLst/>
          </a:prstGeom>
          <a:noFill/>
          <a:ln/>
        </p:spPr>
        <p:txBody>
          <a:bodyPr wrap="none" lIns="91431" tIns="45716" rIns="91431" bIns="45716" rtlCol="0" anchor="t"/>
          <a:lstStyle/>
          <a:p>
            <a:pPr>
              <a:lnSpc>
                <a:spcPts val="2734"/>
              </a:lnSpc>
            </a:pPr>
            <a:r>
              <a:rPr lang="en-US" sz="2100" b="1" dirty="0">
                <a:solidFill>
                  <a:srgbClr val="443728"/>
                </a:solidFill>
                <a:latin typeface="Crimson Pro" pitchFamily="34" charset="0"/>
                <a:ea typeface="Crimson Pro" pitchFamily="34" charset="-122"/>
                <a:cs typeface="Crimson Pro" pitchFamily="34" charset="-120"/>
              </a:rPr>
              <a:t>Scatter Plot</a:t>
            </a:r>
            <a:endParaRPr lang="en-US" sz="2100" dirty="0"/>
          </a:p>
        </p:txBody>
      </p:sp>
      <p:sp>
        <p:nvSpPr>
          <p:cNvPr id="7" name="Text 4"/>
          <p:cNvSpPr/>
          <p:nvPr/>
        </p:nvSpPr>
        <p:spPr>
          <a:xfrm>
            <a:off x="2037994" y="5415201"/>
            <a:ext cx="3295888" cy="1421606"/>
          </a:xfrm>
          <a:prstGeom prst="rect">
            <a:avLst/>
          </a:prstGeom>
          <a:noFill/>
          <a:ln/>
        </p:spPr>
        <p:txBody>
          <a:bodyPr wrap="square" lIns="91431" tIns="45716" rIns="91431" bIns="45716" rtlCol="0" anchor="t"/>
          <a:lstStyle/>
          <a:p>
            <a:pPr>
              <a:lnSpc>
                <a:spcPts val="2798"/>
              </a:lnSpc>
            </a:pPr>
            <a:r>
              <a:rPr lang="en-US" sz="1700" dirty="0">
                <a:solidFill>
                  <a:srgbClr val="443728"/>
                </a:solidFill>
                <a:latin typeface="Open Sans" pitchFamily="34" charset="0"/>
                <a:ea typeface="Open Sans" pitchFamily="34" charset="-122"/>
                <a:cs typeface="Open Sans" pitchFamily="34" charset="-120"/>
              </a:rPr>
              <a:t>We create a scatter plot to visualize the relationship between hours studied and student scores.</a:t>
            </a:r>
            <a:endParaRPr lang="en-US" sz="1700" dirty="0"/>
          </a:p>
        </p:txBody>
      </p:sp>
      <p:pic>
        <p:nvPicPr>
          <p:cNvPr id="8" name="Image 1" descr="preencoded.png"/>
          <p:cNvPicPr>
            <a:picLocks noChangeAspect="1"/>
          </p:cNvPicPr>
          <p:nvPr/>
        </p:nvPicPr>
        <p:blipFill>
          <a:blip r:embed="rId4"/>
          <a:stretch>
            <a:fillRect/>
          </a:stretch>
        </p:blipFill>
        <p:spPr>
          <a:xfrm>
            <a:off x="5667138" y="2531271"/>
            <a:ext cx="3296006" cy="2037040"/>
          </a:xfrm>
          <a:prstGeom prst="rect">
            <a:avLst/>
          </a:prstGeom>
        </p:spPr>
      </p:pic>
      <p:sp>
        <p:nvSpPr>
          <p:cNvPr id="9" name="Text 5"/>
          <p:cNvSpPr/>
          <p:nvPr/>
        </p:nvSpPr>
        <p:spPr>
          <a:xfrm>
            <a:off x="5667138" y="4845963"/>
            <a:ext cx="2221944" cy="347186"/>
          </a:xfrm>
          <a:prstGeom prst="rect">
            <a:avLst/>
          </a:prstGeom>
          <a:noFill/>
          <a:ln/>
        </p:spPr>
        <p:txBody>
          <a:bodyPr wrap="none" lIns="91431" tIns="45716" rIns="91431" bIns="45716" rtlCol="0" anchor="t"/>
          <a:lstStyle/>
          <a:p>
            <a:pPr>
              <a:lnSpc>
                <a:spcPts val="2734"/>
              </a:lnSpc>
            </a:pPr>
            <a:r>
              <a:rPr lang="en-US" sz="2100" b="1" dirty="0">
                <a:solidFill>
                  <a:srgbClr val="443728"/>
                </a:solidFill>
                <a:latin typeface="Crimson Pro" pitchFamily="34" charset="0"/>
                <a:ea typeface="Crimson Pro" pitchFamily="34" charset="-122"/>
                <a:cs typeface="Crimson Pro" pitchFamily="34" charset="-120"/>
              </a:rPr>
              <a:t>Regression Line</a:t>
            </a:r>
            <a:endParaRPr lang="en-US" sz="2100" dirty="0"/>
          </a:p>
        </p:txBody>
      </p:sp>
      <p:sp>
        <p:nvSpPr>
          <p:cNvPr id="10" name="Text 6"/>
          <p:cNvSpPr/>
          <p:nvPr/>
        </p:nvSpPr>
        <p:spPr>
          <a:xfrm>
            <a:off x="5667138" y="5415321"/>
            <a:ext cx="3296006" cy="1421606"/>
          </a:xfrm>
          <a:prstGeom prst="rect">
            <a:avLst/>
          </a:prstGeom>
          <a:noFill/>
          <a:ln/>
        </p:spPr>
        <p:txBody>
          <a:bodyPr wrap="square" lIns="91431" tIns="45716" rIns="91431" bIns="45716" rtlCol="0" anchor="t"/>
          <a:lstStyle/>
          <a:p>
            <a:pPr>
              <a:lnSpc>
                <a:spcPts val="2798"/>
              </a:lnSpc>
            </a:pPr>
            <a:r>
              <a:rPr lang="en-US" sz="1700" dirty="0">
                <a:solidFill>
                  <a:srgbClr val="443728"/>
                </a:solidFill>
                <a:latin typeface="Open Sans" pitchFamily="34" charset="0"/>
                <a:ea typeface="Open Sans" pitchFamily="34" charset="-122"/>
                <a:cs typeface="Open Sans" pitchFamily="34" charset="-120"/>
              </a:rPr>
              <a:t>We plot a line that represents the best fit of our linear regression model to the data points.</a:t>
            </a:r>
            <a:endParaRPr lang="en-US" sz="1700" dirty="0"/>
          </a:p>
        </p:txBody>
      </p:sp>
      <p:pic>
        <p:nvPicPr>
          <p:cNvPr id="11" name="Image 2" descr="preencoded.png"/>
          <p:cNvPicPr>
            <a:picLocks noChangeAspect="1"/>
          </p:cNvPicPr>
          <p:nvPr/>
        </p:nvPicPr>
        <p:blipFill>
          <a:blip r:embed="rId5"/>
          <a:stretch>
            <a:fillRect/>
          </a:stretch>
        </p:blipFill>
        <p:spPr>
          <a:xfrm>
            <a:off x="9296400" y="2531271"/>
            <a:ext cx="3296006" cy="2037040"/>
          </a:xfrm>
          <a:prstGeom prst="rect">
            <a:avLst/>
          </a:prstGeom>
        </p:spPr>
      </p:pic>
      <p:sp>
        <p:nvSpPr>
          <p:cNvPr id="12" name="Text 7"/>
          <p:cNvSpPr/>
          <p:nvPr/>
        </p:nvSpPr>
        <p:spPr>
          <a:xfrm>
            <a:off x="9296402" y="4845963"/>
            <a:ext cx="2221944" cy="347186"/>
          </a:xfrm>
          <a:prstGeom prst="rect">
            <a:avLst/>
          </a:prstGeom>
          <a:noFill/>
          <a:ln/>
        </p:spPr>
        <p:txBody>
          <a:bodyPr wrap="none" lIns="91431" tIns="45716" rIns="91431" bIns="45716" rtlCol="0" anchor="t"/>
          <a:lstStyle/>
          <a:p>
            <a:pPr>
              <a:lnSpc>
                <a:spcPts val="2734"/>
              </a:lnSpc>
            </a:pPr>
            <a:r>
              <a:rPr lang="en-US" sz="2100" b="1" dirty="0">
                <a:solidFill>
                  <a:srgbClr val="443728"/>
                </a:solidFill>
                <a:latin typeface="Crimson Pro" pitchFamily="34" charset="0"/>
                <a:ea typeface="Crimson Pro" pitchFamily="34" charset="-122"/>
                <a:cs typeface="Crimson Pro" pitchFamily="34" charset="-120"/>
              </a:rPr>
              <a:t>Residual Plot</a:t>
            </a:r>
            <a:endParaRPr lang="en-US" sz="2100" dirty="0"/>
          </a:p>
        </p:txBody>
      </p:sp>
      <p:sp>
        <p:nvSpPr>
          <p:cNvPr id="13" name="Text 8"/>
          <p:cNvSpPr/>
          <p:nvPr/>
        </p:nvSpPr>
        <p:spPr>
          <a:xfrm>
            <a:off x="9296400" y="5415321"/>
            <a:ext cx="3296006" cy="1421606"/>
          </a:xfrm>
          <a:prstGeom prst="rect">
            <a:avLst/>
          </a:prstGeom>
          <a:noFill/>
          <a:ln/>
        </p:spPr>
        <p:txBody>
          <a:bodyPr wrap="square" lIns="91431" tIns="45716" rIns="91431" bIns="45716" rtlCol="0" anchor="t"/>
          <a:lstStyle/>
          <a:p>
            <a:pPr>
              <a:lnSpc>
                <a:spcPts val="2798"/>
              </a:lnSpc>
            </a:pPr>
            <a:r>
              <a:rPr lang="en-US" sz="1700" dirty="0">
                <a:solidFill>
                  <a:srgbClr val="443728"/>
                </a:solidFill>
                <a:latin typeface="Open Sans" pitchFamily="34" charset="0"/>
                <a:ea typeface="Open Sans" pitchFamily="34" charset="-122"/>
                <a:cs typeface="Open Sans" pitchFamily="34" charset="-120"/>
              </a:rPr>
              <a:t>We analyze the residuals to check for any patterns, indicating deviations from the linear regression assumptions.</a:t>
            </a:r>
            <a:endParaRPr lang="en-US" sz="17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52312" y="287526"/>
            <a:ext cx="9785802" cy="846377"/>
          </a:xfrm>
          <a:prstGeom prst="rect">
            <a:avLst/>
          </a:prstGeom>
        </p:spPr>
        <p:txBody>
          <a:bodyPr wrap="none" lIns="91431" tIns="45716" rIns="91431" bIns="45716">
            <a:spAutoFit/>
          </a:bodyPr>
          <a:lstStyle/>
          <a:p>
            <a:r>
              <a:rPr lang="en-IN" sz="4900" b="1" dirty="0"/>
              <a:t>Conclusion and Future Applications</a:t>
            </a:r>
          </a:p>
        </p:txBody>
      </p:sp>
      <p:sp>
        <p:nvSpPr>
          <p:cNvPr id="3" name="TextBox 2"/>
          <p:cNvSpPr txBox="1"/>
          <p:nvPr/>
        </p:nvSpPr>
        <p:spPr>
          <a:xfrm>
            <a:off x="629587" y="1250163"/>
            <a:ext cx="13356236" cy="3354756"/>
          </a:xfrm>
          <a:prstGeom prst="rect">
            <a:avLst/>
          </a:prstGeom>
          <a:noFill/>
        </p:spPr>
        <p:txBody>
          <a:bodyPr wrap="square" lIns="91431" tIns="45716" rIns="91431" bIns="45716" rtlCol="0">
            <a:spAutoFit/>
          </a:bodyPr>
          <a:lstStyle/>
          <a:p>
            <a:r>
              <a:rPr lang="en-US" sz="3000" b="1" dirty="0"/>
              <a:t>Linear Regression: A Powerful Tool for Predictive Analysis</a:t>
            </a:r>
          </a:p>
          <a:p>
            <a:endParaRPr lang="en-US" sz="900" b="1" dirty="0"/>
          </a:p>
          <a:p>
            <a:pPr algn="just"/>
            <a:r>
              <a:rPr lang="en-US" sz="2200" dirty="0"/>
              <a:t>In this presentation, we explored the concept of supervised learning and how it can be used to make predictions based on data. One of the most popular and widely-used techniques for supervised learning is linear regression. We demonstrated how linear regression can be used to predict the score of a student based on the number of hours they study. </a:t>
            </a:r>
          </a:p>
          <a:p>
            <a:pPr algn="just"/>
            <a:endParaRPr lang="en-US" sz="2200" dirty="0"/>
          </a:p>
          <a:p>
            <a:pPr algn="just"/>
            <a:r>
              <a:rPr lang="en-US" sz="2200" dirty="0"/>
              <a:t>Linear regression is a powerful tool for predictive analysis, and it has a wide range of applications in various fields such as finance, healthcare, and marketing. With the help of linear regression, we can make accurate predictions about future trends and outcomes, which can be incredibly valuable for businesses and organizations. </a:t>
            </a:r>
          </a:p>
          <a:p>
            <a:endParaRPr lang="en-IN" dirty="0"/>
          </a:p>
        </p:txBody>
      </p:sp>
      <p:sp>
        <p:nvSpPr>
          <p:cNvPr id="4" name="TextBox 3"/>
          <p:cNvSpPr txBox="1"/>
          <p:nvPr/>
        </p:nvSpPr>
        <p:spPr>
          <a:xfrm>
            <a:off x="612821" y="4374093"/>
            <a:ext cx="13373002" cy="3400923"/>
          </a:xfrm>
          <a:prstGeom prst="rect">
            <a:avLst/>
          </a:prstGeom>
          <a:noFill/>
        </p:spPr>
        <p:txBody>
          <a:bodyPr wrap="square" lIns="91431" tIns="45716" rIns="91431" bIns="45716" rtlCol="0">
            <a:spAutoFit/>
          </a:bodyPr>
          <a:lstStyle/>
          <a:p>
            <a:r>
              <a:rPr lang="en-US" sz="3000" b="1" dirty="0"/>
              <a:t>Future Applications of Supervised Learning</a:t>
            </a:r>
          </a:p>
          <a:p>
            <a:endParaRPr lang="en-US" sz="900" b="1" dirty="0"/>
          </a:p>
          <a:p>
            <a:pPr algn="just"/>
            <a:r>
              <a:rPr lang="en-US" sz="2200" dirty="0"/>
              <a:t>Supervised learning is a rapidly evolving field, and there are many exciting applications on the horizon. One area where supervised learning is likely to have a significant impact is in healthcare. By analyzing patient data, we can predict the likelihood of certain diseases and conditions, which can help doctors to provide more personalized and effective treatment. </a:t>
            </a:r>
          </a:p>
          <a:p>
            <a:pPr algn="just"/>
            <a:endParaRPr lang="en-US" sz="2200" dirty="0"/>
          </a:p>
          <a:p>
            <a:pPr algn="just"/>
            <a:r>
              <a:rPr lang="en-US" sz="2200" dirty="0"/>
              <a:t>Another area where supervised learning is likely to be used extensively is in finance. By analyzing market data, we can make accurate predictions about future trends and outcomes, which can help investors to make informed decisions about their investments. </a:t>
            </a:r>
          </a:p>
          <a:p>
            <a:endParaRPr lang="en-IN" sz="2200" dirty="0"/>
          </a:p>
        </p:txBody>
      </p:sp>
    </p:spTree>
    <p:extLst>
      <p:ext uri="{BB962C8B-B14F-4D97-AF65-F5344CB8AC3E}">
        <p14:creationId xmlns:p14="http://schemas.microsoft.com/office/powerpoint/2010/main" val="319939552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quity">
  <a:themeElements>
    <a:clrScheme name="Equity">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Equity">
      <a:majorFont>
        <a:latin typeface="Franklin Gothic Book"/>
        <a:ea typeface=""/>
        <a:cs typeface=""/>
        <a:font script="Grek" typeface="Calibri"/>
        <a:font script="Cyrl" typeface="Calibri"/>
        <a:font script="Jpan" typeface="HGｺﾞｼｯｸM"/>
        <a:font script="Hang" typeface="바탕"/>
        <a:font script="Hans" typeface="幼圆"/>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erpetua"/>
        <a:ea typeface=""/>
        <a:cs typeface=""/>
        <a:font script="Grek" typeface="Cambria"/>
        <a:font script="Cyrl" typeface="Cambria"/>
        <a:font script="Jpan" typeface="HG創英ﾌﾟﾚｾﾞﾝｽEB"/>
        <a:font script="Hang" typeface="맑은 고딕"/>
        <a:font script="Hans" typeface="宋体"/>
        <a:font script="Hant" typeface="新細明體"/>
        <a:font script="Arab" typeface="Times New Roman"/>
        <a:font script="Hebr" typeface="Aharoni"/>
        <a:font script="Thai" typeface="Eucrosia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Equity">
      <a:fillStyleLst>
        <a:solidFill>
          <a:schemeClr val="phClr"/>
        </a:solidFill>
        <a:blipFill>
          <a:blip xmlns:r="http://schemas.openxmlformats.org/officeDocument/2006/relationships" r:embed="rId1">
            <a:duotone>
              <a:schemeClr val="phClr">
                <a:tint val="30000"/>
                <a:satMod val="300000"/>
              </a:schemeClr>
              <a:schemeClr val="phClr">
                <a:tint val="40000"/>
                <a:satMod val="200000"/>
              </a:schemeClr>
            </a:duotone>
          </a:blip>
          <a:tile tx="0" ty="0" sx="70000" sy="70000" flip="none" algn="ctr"/>
        </a:blipFill>
        <a:blipFill>
          <a:blip xmlns:r="http://schemas.openxmlformats.org/officeDocument/2006/relationships" r:embed="rId1">
            <a:duotone>
              <a:schemeClr val="phClr">
                <a:shade val="22000"/>
                <a:satMod val="160000"/>
              </a:schemeClr>
              <a:schemeClr val="phClr">
                <a:shade val="45000"/>
                <a:satMod val="100000"/>
              </a:schemeClr>
            </a:duotone>
          </a:blip>
          <a:tile tx="0" ty="0" sx="65000" sy="65000" flip="none" algn="ctr"/>
        </a:blipFill>
      </a:fillStyleLst>
      <a:lnStyleLst>
        <a:ln w="9525" cap="flat" cmpd="sng" algn="ctr">
          <a:solidFill>
            <a:schemeClr val="phClr">
              <a:shade val="60000"/>
              <a:satMod val="110000"/>
            </a:schemeClr>
          </a:solidFill>
          <a:prstDash val="solid"/>
        </a:ln>
        <a:ln w="127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algn="t" rotWithShape="0">
              <a:srgbClr val="000000">
                <a:alpha val="50000"/>
              </a:srgbClr>
            </a:outerShdw>
          </a:effectLst>
        </a:effectStyle>
        <a:effectStyle>
          <a:effectLst>
            <a:outerShdw blurRad="38100" dist="25400" dir="5400000" algn="t" rotWithShape="0">
              <a:srgbClr val="000000">
                <a:alpha val="50000"/>
              </a:srgbClr>
            </a:outerShdw>
          </a:effectLst>
        </a:effectStyle>
        <a:effectStyle>
          <a:effectLst>
            <a:outerShdw blurRad="50800" dist="50800" dir="5400000" algn="t" rotWithShape="0">
              <a:srgbClr val="000000">
                <a:alpha val="60000"/>
              </a:srgbClr>
            </a:outerShdw>
          </a:effectLst>
          <a:scene3d>
            <a:camera prst="isometricBottomUp" fov="0">
              <a:rot lat="0" lon="0" rev="0"/>
            </a:camera>
            <a:lightRig rig="soft" dir="b">
              <a:rot lat="0" lon="0" rev="9000000"/>
            </a:lightRig>
          </a:scene3d>
          <a:sp3d contourW="35000" prstMaterial="matte">
            <a:bevelT w="45000" h="38100" prst="convex"/>
            <a:contourClr>
              <a:schemeClr val="phClr">
                <a:tint val="10000"/>
                <a:satMod val="130000"/>
              </a:schemeClr>
            </a:contourClr>
          </a:sp3d>
        </a:effectStyle>
      </a:effectStyleLst>
      <a:bgFillStyleLst>
        <a:solidFill>
          <a:schemeClr val="phClr"/>
        </a:solidFill>
        <a:gradFill rotWithShape="1">
          <a:gsLst>
            <a:gs pos="0">
              <a:schemeClr val="phClr">
                <a:shade val="40000"/>
                <a:satMod val="165000"/>
              </a:schemeClr>
            </a:gs>
            <a:gs pos="50000">
              <a:schemeClr val="phClr">
                <a:shade val="80000"/>
                <a:satMod val="155000"/>
              </a:schemeClr>
            </a:gs>
            <a:gs pos="100000">
              <a:schemeClr val="phClr">
                <a:tint val="95000"/>
                <a:satMod val="200000"/>
              </a:schemeClr>
            </a:gs>
          </a:gsLst>
          <a:lin ang="16200000" scaled="1"/>
        </a:gradFill>
        <a:blipFill>
          <a:blip xmlns:r="http://schemas.openxmlformats.org/officeDocument/2006/relationships" r:embed="rId1">
            <a:duotone>
              <a:schemeClr val="phClr">
                <a:tint val="95000"/>
                <a:satMod val="200000"/>
              </a:schemeClr>
              <a:schemeClr val="phClr">
                <a:shade val="80000"/>
                <a:satMod val="100000"/>
              </a:schemeClr>
            </a:duotone>
          </a:blip>
          <a:tile tx="0" ty="0" sx="55000" sy="55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Equity</Template>
  <TotalTime>68</TotalTime>
  <Words>1092</Words>
  <Application>Microsoft Office PowerPoint</Application>
  <PresentationFormat>Custom</PresentationFormat>
  <Paragraphs>78</Paragraphs>
  <Slides>9</Slides>
  <Notes>5</Notes>
  <HiddenSlides>0</HiddenSlides>
  <MMClips>0</MMClips>
  <ScaleCrop>false</ScaleCrop>
  <HeadingPairs>
    <vt:vector size="4" baseType="variant">
      <vt:variant>
        <vt:lpstr>Theme</vt:lpstr>
      </vt:variant>
      <vt:variant>
        <vt:i4>1</vt:i4>
      </vt:variant>
      <vt:variant>
        <vt:lpstr>Slide Titles</vt:lpstr>
      </vt:variant>
      <vt:variant>
        <vt:i4>9</vt:i4>
      </vt:variant>
    </vt:vector>
  </HeadingPairs>
  <TitlesOfParts>
    <vt:vector size="10" baseType="lpstr">
      <vt:lpstr>Equity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user</cp:lastModifiedBy>
  <cp:revision>9</cp:revision>
  <dcterms:created xsi:type="dcterms:W3CDTF">2023-10-10T20:44:28Z</dcterms:created>
  <dcterms:modified xsi:type="dcterms:W3CDTF">2023-10-11T15:33:55Z</dcterms:modified>
</cp:coreProperties>
</file>